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8539F-5571-48D2-9FEB-513E77DC7217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E9BEB-5CCF-442C-979E-E0C3E6108CF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89771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f82046785a_0_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f82046785a_0_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5943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5D6B96-4A58-4A5E-ABA4-42154DDF98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172AF37-D94D-4F84-94D1-4C79007AFA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AD270D0-0DAE-47D5-A37B-C3CB7B168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3368DA-9AE5-4B94-8B6C-AF81578BE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BFCEC7A-82F6-4874-9890-A8FBD816C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684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A0D675-0AA4-46B6-8C3F-7F377C50C4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587CA2F1-2E29-4C02-BAD9-47328D1E8B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4355D60-26F1-4111-965D-11DBC6D538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9F2C771-5A88-4FAA-AD8E-1C02A9F32A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DFD0E5B-5A43-4295-830F-EBE849AA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448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497F864-DF5E-46C2-AA09-F2A6E16E5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A0C618E0-4F85-4BFE-AA37-4EED8631BC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940D9E-6475-4AE0-82AD-E9AE3158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DFF2ACE-3961-4F25-BE25-DA3C177DD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02430E0-2C08-4B56-8223-28DF80127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26613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7211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C4B1F7-9C8A-408D-8163-819662ED8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07F6968-BB60-407E-A7F8-CFA1C726B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4DD9F8C-F222-45E3-8681-2F5C448F3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1BEA1F1-8158-4672-95A2-57F64C7E3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9EDBC3-5580-4F4B-AA9C-390D983A1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647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BC92BA-DE8D-457F-862A-F8DC4CADF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211DEC-A5BE-449B-8B23-68F8D2701B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1D017F-5204-4A5A-8C72-732D66390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139864C-B62E-4413-8935-1B2EEFBE9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DD12CF3-B6E9-407E-90DA-25CAE5900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05627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0B2B9D-10B4-4811-83F2-E017FB309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89486C0-6332-4BFB-92BC-3DF15F114F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203F6D0-0B50-4707-B221-E73D803E25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1E379A6-2886-42F2-BE9A-1EB8C6B69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CB2781-9091-457F-8DAA-9B4ADCD31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848DEE7-33D2-4E20-8E4A-F6EB6BFC8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474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A97FB4-77DE-4ADF-AD2D-BE6BB4DEF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4E7DCA1-ABC1-4EE8-A54E-74BCBAFB5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D669079-C8F8-4E89-9956-D135D9AD54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D9C8693-072A-4B30-921C-34A2CA3E73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A48CA3F-8B6F-49CB-A77C-30FC8966C0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84E32C0-7582-402B-9311-3AEB905ED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C9FD481-3D6D-457F-AB76-A5D5FBEF4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C4CB0F3-16FE-4788-AC70-E8044C674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59304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814F0D-0335-490B-BF2A-8A2610BAC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20BE095-9B4B-42EA-8377-68400E000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BC621204-9E86-42DD-B699-C0FA9C885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63A1D0D-9ED6-4832-AB81-55801F284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6838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534ED1C3-E14C-4488-8D19-FF088D2DB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D98F044-0A66-4962-839F-5A9942C68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107BC61-903A-4813-9957-97C081D16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57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25F96B-959B-4269-BAB1-7F6F9963D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8286F5-B5C5-411F-86CD-5366FBDFF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11E6922-1995-467F-B89C-5F1EF01D0F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A778D8F-7BFF-48AB-B2F9-5503D11CA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F56FEDA-0FA1-4CDF-A035-A59127994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842AFF0-1C14-4172-964B-3B2EA720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8872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AE9D05-CF48-4727-B4D4-AF8C1F940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E7842AD-FFE5-42D9-B458-BCD997B28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CD51135-A9C1-4054-B4E2-D8CD013D0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BE85EB7-9BFE-44F6-AEEF-6750121C9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798A540-1103-4859-9FFB-0880630D4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012890-8300-427B-A34F-294362F91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979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A250023-FB9A-4143-8A63-282E7B1F1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E2EB6AF-486D-4B90-93D8-E6FFE32D3C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677E0DC-9026-4CE2-9E2E-AAD6D34665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354599-FA0D-4A9B-BA70-7077EDCE4EDB}" type="datetimeFigureOut">
              <a:rPr lang="nl-NL" smtClean="0"/>
              <a:t>9-3-2022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96A4BE8-D93C-4ACC-AAB6-EC4CC854AF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FE8EBD-742A-4250-8D60-9522B0A55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D5FD4-EE09-4315-8F2A-777A553CB9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76643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hyperlink" Target="https://www.youtube.com/watch?v=8sFV3arqeV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hartvoorvoerendaal.nl/" TargetMode="External"/><Relationship Id="rId5" Type="http://schemas.openxmlformats.org/officeDocument/2006/relationships/hyperlink" Target="http://www.sportinheerlen.nl/" TargetMode="External"/><Relationship Id="rId4" Type="http://schemas.openxmlformats.org/officeDocument/2006/relationships/hyperlink" Target="http://www.landgraafverbindt.n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"/>
          <p:cNvSpPr txBox="1">
            <a:spLocks noGrp="1"/>
          </p:cNvSpPr>
          <p:nvPr>
            <p:ph type="body" idx="1"/>
          </p:nvPr>
        </p:nvSpPr>
        <p:spPr>
          <a:xfrm>
            <a:off x="694400" y="695325"/>
            <a:ext cx="5487325" cy="579507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/>
          </a:bodyPr>
          <a:lstStyle/>
          <a:p>
            <a:pPr marL="186262" indent="0">
              <a:buNone/>
            </a:pPr>
            <a:r>
              <a:rPr lang="nl-NL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Netwerk:</a:t>
            </a:r>
            <a:endParaRPr lang="nl-NL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Beleidsmakers (ambtenaren)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Fysiotherapeuten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Huisartsen / POH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Sport / beweegaanbieders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Verenigingen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Sociaal Werk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Lokale ondersteuningsstructuren (minimaregelingen, consuminderhuis, voorliggende voorzieningen)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BSC / CF organisaties uit de buurgemeenten (deelnemers wonen vaak aan de gemeentegrens, dan is een aanbieder in een buurgemeente soms een betere match)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2" name="Rechthoek 1">
            <a:extLst>
              <a:ext uri="{FF2B5EF4-FFF2-40B4-BE49-F238E27FC236}">
                <a16:creationId xmlns:a16="http://schemas.microsoft.com/office/drawing/2014/main" id="{A2F4F566-6A1D-7849-9FAD-C4024C9A1F6F}"/>
              </a:ext>
            </a:extLst>
          </p:cNvPr>
          <p:cNvSpPr/>
          <p:nvPr/>
        </p:nvSpPr>
        <p:spPr>
          <a:xfrm>
            <a:off x="0" y="6490400"/>
            <a:ext cx="12192000" cy="367600"/>
          </a:xfrm>
          <a:prstGeom prst="rect">
            <a:avLst/>
          </a:prstGeom>
          <a:solidFill>
            <a:srgbClr val="FF6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2400" dirty="0"/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B2F23D67-276A-2E44-877A-EEFE99D414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8304077" y="4861820"/>
            <a:ext cx="1045655" cy="1278515"/>
          </a:xfrm>
          <a:prstGeom prst="rect">
            <a:avLst/>
          </a:prstGeom>
        </p:spPr>
      </p:pic>
      <p:sp>
        <p:nvSpPr>
          <p:cNvPr id="7" name="Tekstvak 6">
            <a:extLst>
              <a:ext uri="{FF2B5EF4-FFF2-40B4-BE49-F238E27FC236}">
                <a16:creationId xmlns:a16="http://schemas.microsoft.com/office/drawing/2014/main" id="{8772C8D0-AA69-43BC-9741-1EFE22A6E1A6}"/>
              </a:ext>
            </a:extLst>
          </p:cNvPr>
          <p:cNvSpPr txBox="1"/>
          <p:nvPr/>
        </p:nvSpPr>
        <p:spPr>
          <a:xfrm>
            <a:off x="6181726" y="695326"/>
            <a:ext cx="558164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Tools:</a:t>
            </a:r>
            <a:endParaRPr lang="nl-NL" sz="2400" b="1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Sociale (activiteiten)kaarten: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990575" lvl="1" indent="-380990">
              <a:buSzPts val="1000"/>
              <a:buFont typeface="Courier New" panose="02070309020205020404" pitchFamily="49" charset="0"/>
              <a:buChar char="o"/>
              <a:tabLst>
                <a:tab pos="1219170" algn="l"/>
              </a:tabLst>
            </a:pPr>
            <a:r>
              <a:rPr lang="nl-NL" sz="24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www.landgraafverbindt.nl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90575" lvl="1" indent="-380990">
              <a:buSzPts val="1000"/>
              <a:buFont typeface="Courier New" panose="02070309020205020404" pitchFamily="49" charset="0"/>
              <a:buChar char="o"/>
              <a:tabLst>
                <a:tab pos="1219170" algn="l"/>
              </a:tabLst>
            </a:pPr>
            <a:r>
              <a:rPr lang="nl-NL" sz="24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www.sportinheerlen.nl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990575" lvl="1" indent="-380990">
              <a:buSzPts val="1000"/>
              <a:buFont typeface="Courier New" panose="02070309020205020404" pitchFamily="49" charset="0"/>
              <a:buChar char="o"/>
              <a:tabLst>
                <a:tab pos="1219170" algn="l"/>
              </a:tabLst>
            </a:pPr>
            <a:r>
              <a:rPr lang="nl-NL" sz="2400" u="sng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www.hartvoorvoerendaal.nl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Beweegcirkel, </a:t>
            </a: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hlinkClick r:id="rId7"/>
              </a:rPr>
              <a:t>met ondersteunende video 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Sociale vangnetten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457189" indent="-457189">
              <a:buSzPts val="1000"/>
              <a:buFont typeface="Symbol" panose="05050102010706020507" pitchFamily="18" charset="2"/>
              <a:buChar char=""/>
              <a:tabLst>
                <a:tab pos="609585" algn="l"/>
              </a:tabLst>
            </a:pPr>
            <a:r>
              <a:rPr lang="nl-NL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Energizers</a:t>
            </a:r>
            <a:endParaRPr lang="nl-NL" sz="24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87137092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</Words>
  <Application>Microsoft Office PowerPoint</Application>
  <PresentationFormat>Breedbeeld</PresentationFormat>
  <Paragraphs>17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Courier New</vt:lpstr>
      <vt:lpstr>Symbol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Redactie</dc:creator>
  <cp:lastModifiedBy>Redactie</cp:lastModifiedBy>
  <cp:revision>1</cp:revision>
  <dcterms:created xsi:type="dcterms:W3CDTF">2022-03-09T11:59:25Z</dcterms:created>
  <dcterms:modified xsi:type="dcterms:W3CDTF">2022-03-09T12:01:37Z</dcterms:modified>
</cp:coreProperties>
</file>