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8" r:id="rId3"/>
    <p:sldMasterId id="2147483700" r:id="rId4"/>
  </p:sldMasterIdLst>
  <p:notesMasterIdLst>
    <p:notesMasterId r:id="rId46"/>
  </p:notesMasterIdLst>
  <p:handoutMasterIdLst>
    <p:handoutMasterId r:id="rId47"/>
  </p:handoutMasterIdLst>
  <p:sldIdLst>
    <p:sldId id="256" r:id="rId5"/>
    <p:sldId id="292" r:id="rId6"/>
    <p:sldId id="293" r:id="rId7"/>
    <p:sldId id="294"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290" r:id="rId25"/>
    <p:sldId id="300" r:id="rId26"/>
    <p:sldId id="261" r:id="rId27"/>
    <p:sldId id="301" r:id="rId28"/>
    <p:sldId id="280" r:id="rId29"/>
    <p:sldId id="281" r:id="rId30"/>
    <p:sldId id="297" r:id="rId31"/>
    <p:sldId id="296" r:id="rId32"/>
    <p:sldId id="298" r:id="rId33"/>
    <p:sldId id="266" r:id="rId34"/>
    <p:sldId id="267" r:id="rId35"/>
    <p:sldId id="302" r:id="rId36"/>
    <p:sldId id="303" r:id="rId37"/>
    <p:sldId id="304" r:id="rId38"/>
    <p:sldId id="305" r:id="rId39"/>
    <p:sldId id="272" r:id="rId40"/>
    <p:sldId id="287" r:id="rId41"/>
    <p:sldId id="299" r:id="rId42"/>
    <p:sldId id="273" r:id="rId43"/>
    <p:sldId id="274" r:id="rId44"/>
    <p:sldId id="277" r:id="rId45"/>
  </p:sldIdLst>
  <p:sldSz cx="9144000" cy="6858000" type="screen4x3"/>
  <p:notesSz cx="6888163" cy="100218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08"/>
    <p:restoredTop sz="94769"/>
  </p:normalViewPr>
  <p:slideViewPr>
    <p:cSldViewPr>
      <p:cViewPr varScale="1">
        <p:scale>
          <a:sx n="62" d="100"/>
          <a:sy n="62" d="100"/>
        </p:scale>
        <p:origin x="1148"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8" d="100"/>
          <a:sy n="88" d="100"/>
        </p:scale>
        <p:origin x="450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86EDFF-E869-441D-ACC7-0A7215DD3AA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nl-NL"/>
        </a:p>
      </dgm:t>
    </dgm:pt>
    <dgm:pt modelId="{AED9365A-AA89-4123-B317-730777874995}">
      <dgm:prSet phldrT="[Tekst]"/>
      <dgm:spPr/>
      <dgm:t>
        <a:bodyPr/>
        <a:lstStyle/>
        <a:p>
          <a:r>
            <a:rPr lang="nl-NL" b="1" dirty="0"/>
            <a:t>Buurtsportcoach</a:t>
          </a:r>
        </a:p>
      </dgm:t>
    </dgm:pt>
    <dgm:pt modelId="{5600D5C1-BF9E-4ECC-87E7-1366CCB4E9E7}" type="parTrans" cxnId="{32FBBEA9-7B17-4B28-A585-4683A524E8DE}">
      <dgm:prSet/>
      <dgm:spPr/>
      <dgm:t>
        <a:bodyPr/>
        <a:lstStyle/>
        <a:p>
          <a:endParaRPr lang="nl-NL"/>
        </a:p>
      </dgm:t>
    </dgm:pt>
    <dgm:pt modelId="{4B83BEF5-2E3E-4127-986F-9368E8D6477E}" type="sibTrans" cxnId="{32FBBEA9-7B17-4B28-A585-4683A524E8DE}">
      <dgm:prSet/>
      <dgm:spPr/>
      <dgm:t>
        <a:bodyPr/>
        <a:lstStyle/>
        <a:p>
          <a:endParaRPr lang="nl-NL"/>
        </a:p>
      </dgm:t>
    </dgm:pt>
    <dgm:pt modelId="{A2A23C75-266F-4283-9049-BDD15E6CE4F8}">
      <dgm:prSet phldrT="[Tekst]"/>
      <dgm:spPr/>
      <dgm:t>
        <a:bodyPr/>
        <a:lstStyle/>
        <a:p>
          <a:r>
            <a:rPr lang="nl-NL" b="1" dirty="0"/>
            <a:t>Cultuurcoach</a:t>
          </a:r>
        </a:p>
      </dgm:t>
    </dgm:pt>
    <dgm:pt modelId="{D5CFB2C7-AAE7-4F09-8D41-10D95FFC4CBF}" type="parTrans" cxnId="{EF466E7A-2116-469C-A227-5796FA8A9A64}">
      <dgm:prSet/>
      <dgm:spPr/>
      <dgm:t>
        <a:bodyPr/>
        <a:lstStyle/>
        <a:p>
          <a:endParaRPr lang="nl-NL"/>
        </a:p>
      </dgm:t>
    </dgm:pt>
    <dgm:pt modelId="{24D27AAE-F8C5-4D34-A254-940B313DF735}" type="sibTrans" cxnId="{EF466E7A-2116-469C-A227-5796FA8A9A64}">
      <dgm:prSet/>
      <dgm:spPr/>
      <dgm:t>
        <a:bodyPr/>
        <a:lstStyle/>
        <a:p>
          <a:endParaRPr lang="nl-NL"/>
        </a:p>
      </dgm:t>
    </dgm:pt>
    <dgm:pt modelId="{808F0827-D089-4900-B5D4-FA2E7A5D2F23}">
      <dgm:prSet phldrT="[Tekst]"/>
      <dgm:spPr/>
      <dgm:t>
        <a:bodyPr/>
        <a:lstStyle/>
        <a:p>
          <a:r>
            <a:rPr lang="nl-NL" b="1" dirty="0"/>
            <a:t>Sportpreventie coördinator</a:t>
          </a:r>
        </a:p>
      </dgm:t>
    </dgm:pt>
    <dgm:pt modelId="{F25A1D83-5032-4494-BD88-29C73B05A3B9}" type="parTrans" cxnId="{AFC8C01E-5ACB-4A5E-A6BA-EF466BE488A7}">
      <dgm:prSet/>
      <dgm:spPr/>
      <dgm:t>
        <a:bodyPr/>
        <a:lstStyle/>
        <a:p>
          <a:endParaRPr lang="nl-NL"/>
        </a:p>
      </dgm:t>
    </dgm:pt>
    <dgm:pt modelId="{F61D0396-02D3-4D51-A645-37BBB8925B6C}" type="sibTrans" cxnId="{AFC8C01E-5ACB-4A5E-A6BA-EF466BE488A7}">
      <dgm:prSet/>
      <dgm:spPr/>
      <dgm:t>
        <a:bodyPr/>
        <a:lstStyle/>
        <a:p>
          <a:endParaRPr lang="nl-NL"/>
        </a:p>
      </dgm:t>
    </dgm:pt>
    <dgm:pt modelId="{C5DA3288-3455-41DA-8048-BC6D5D566FD3}">
      <dgm:prSet/>
      <dgm:spPr/>
      <dgm:t>
        <a:bodyPr/>
        <a:lstStyle/>
        <a:p>
          <a:r>
            <a:rPr lang="nl-NL" b="1" dirty="0"/>
            <a:t>Beweegcoach</a:t>
          </a:r>
        </a:p>
        <a:p>
          <a:endParaRPr lang="nl-NL" dirty="0"/>
        </a:p>
      </dgm:t>
    </dgm:pt>
    <dgm:pt modelId="{6C4CBDC8-C899-4301-822D-4338F6AA3A25}" type="parTrans" cxnId="{96DDB554-DF93-466D-869F-68E3E0C859DE}">
      <dgm:prSet/>
      <dgm:spPr/>
      <dgm:t>
        <a:bodyPr/>
        <a:lstStyle/>
        <a:p>
          <a:endParaRPr lang="nl-NL"/>
        </a:p>
      </dgm:t>
    </dgm:pt>
    <dgm:pt modelId="{D2F21FA0-DB31-4BDE-9B5B-62A377E71785}" type="sibTrans" cxnId="{96DDB554-DF93-466D-869F-68E3E0C859DE}">
      <dgm:prSet/>
      <dgm:spPr/>
      <dgm:t>
        <a:bodyPr/>
        <a:lstStyle/>
        <a:p>
          <a:endParaRPr lang="nl-NL"/>
        </a:p>
      </dgm:t>
    </dgm:pt>
    <dgm:pt modelId="{43B0A18A-3A2F-41D4-80EA-9792392B4C8E}">
      <dgm:prSet/>
      <dgm:spPr/>
      <dgm:t>
        <a:bodyPr/>
        <a:lstStyle/>
        <a:p>
          <a:r>
            <a:rPr lang="nl-NL" b="1" dirty="0"/>
            <a:t>Clubkadercoach</a:t>
          </a:r>
        </a:p>
        <a:p>
          <a:r>
            <a:rPr lang="nl-NL" b="1" dirty="0"/>
            <a:t>Verenigingsmanager</a:t>
          </a:r>
        </a:p>
        <a:p>
          <a:r>
            <a:rPr lang="nl-NL" b="1" dirty="0"/>
            <a:t>Sportparkmanager</a:t>
          </a:r>
        </a:p>
        <a:p>
          <a:endParaRPr lang="nl-NL" dirty="0"/>
        </a:p>
      </dgm:t>
    </dgm:pt>
    <dgm:pt modelId="{B0E82200-3B9E-4E8A-9EAB-BA37135930B9}" type="parTrans" cxnId="{811AA04D-2BA6-4C51-AD9F-34E20E4B041C}">
      <dgm:prSet/>
      <dgm:spPr/>
      <dgm:t>
        <a:bodyPr/>
        <a:lstStyle/>
        <a:p>
          <a:endParaRPr lang="nl-NL"/>
        </a:p>
      </dgm:t>
    </dgm:pt>
    <dgm:pt modelId="{EEEDB389-4B07-47FC-9C53-6FC73803B5E8}" type="sibTrans" cxnId="{811AA04D-2BA6-4C51-AD9F-34E20E4B041C}">
      <dgm:prSet/>
      <dgm:spPr/>
      <dgm:t>
        <a:bodyPr/>
        <a:lstStyle/>
        <a:p>
          <a:endParaRPr lang="nl-NL"/>
        </a:p>
      </dgm:t>
    </dgm:pt>
    <dgm:pt modelId="{B3C8B996-4BED-4208-A4C1-BCCC13C6C199}">
      <dgm:prSet/>
      <dgm:spPr/>
      <dgm:t>
        <a:bodyPr/>
        <a:lstStyle/>
        <a:p>
          <a:r>
            <a:rPr lang="nl-NL" b="1" dirty="0"/>
            <a:t>Combinatiefunctionaris</a:t>
          </a:r>
        </a:p>
      </dgm:t>
    </dgm:pt>
    <dgm:pt modelId="{551FE182-D135-4CA6-89C5-146298BC4B29}" type="parTrans" cxnId="{802C305C-A1F8-4093-9F16-FFDBA797B0C8}">
      <dgm:prSet/>
      <dgm:spPr/>
      <dgm:t>
        <a:bodyPr/>
        <a:lstStyle/>
        <a:p>
          <a:endParaRPr lang="nl-NL"/>
        </a:p>
      </dgm:t>
    </dgm:pt>
    <dgm:pt modelId="{6BFA08EF-49F6-44FD-90CA-9CEFA143FCC7}" type="sibTrans" cxnId="{802C305C-A1F8-4093-9F16-FFDBA797B0C8}">
      <dgm:prSet/>
      <dgm:spPr/>
      <dgm:t>
        <a:bodyPr/>
        <a:lstStyle/>
        <a:p>
          <a:endParaRPr lang="nl-NL"/>
        </a:p>
      </dgm:t>
    </dgm:pt>
    <dgm:pt modelId="{0F9F987C-2053-4435-BA05-E3C143EE1201}" type="pres">
      <dgm:prSet presAssocID="{6C86EDFF-E869-441D-ACC7-0A7215DD3AA4}" presName="diagram" presStyleCnt="0">
        <dgm:presLayoutVars>
          <dgm:dir/>
          <dgm:resizeHandles val="exact"/>
        </dgm:presLayoutVars>
      </dgm:prSet>
      <dgm:spPr/>
      <dgm:t>
        <a:bodyPr/>
        <a:lstStyle/>
        <a:p>
          <a:endParaRPr lang="nl-NL"/>
        </a:p>
      </dgm:t>
    </dgm:pt>
    <dgm:pt modelId="{760894C7-32F3-4A9C-B1BA-BD6495935D00}" type="pres">
      <dgm:prSet presAssocID="{AED9365A-AA89-4123-B317-730777874995}" presName="node" presStyleLbl="node1" presStyleIdx="0" presStyleCnt="6">
        <dgm:presLayoutVars>
          <dgm:bulletEnabled val="1"/>
        </dgm:presLayoutVars>
      </dgm:prSet>
      <dgm:spPr/>
      <dgm:t>
        <a:bodyPr/>
        <a:lstStyle/>
        <a:p>
          <a:endParaRPr lang="nl-NL"/>
        </a:p>
      </dgm:t>
    </dgm:pt>
    <dgm:pt modelId="{13C482E3-F056-4A42-BE31-3DAE463BD550}" type="pres">
      <dgm:prSet presAssocID="{4B83BEF5-2E3E-4127-986F-9368E8D6477E}" presName="sibTrans" presStyleCnt="0"/>
      <dgm:spPr/>
    </dgm:pt>
    <dgm:pt modelId="{840BD434-52B0-40AF-B664-839A016CB93F}" type="pres">
      <dgm:prSet presAssocID="{A2A23C75-266F-4283-9049-BDD15E6CE4F8}" presName="node" presStyleLbl="node1" presStyleIdx="1" presStyleCnt="6">
        <dgm:presLayoutVars>
          <dgm:bulletEnabled val="1"/>
        </dgm:presLayoutVars>
      </dgm:prSet>
      <dgm:spPr/>
      <dgm:t>
        <a:bodyPr/>
        <a:lstStyle/>
        <a:p>
          <a:endParaRPr lang="nl-NL"/>
        </a:p>
      </dgm:t>
    </dgm:pt>
    <dgm:pt modelId="{41F27F94-B5DD-4853-BB23-6C6C7B8BDAAB}" type="pres">
      <dgm:prSet presAssocID="{24D27AAE-F8C5-4D34-A254-940B313DF735}" presName="sibTrans" presStyleCnt="0"/>
      <dgm:spPr/>
    </dgm:pt>
    <dgm:pt modelId="{62E5468A-8192-4BF7-8695-CDDB10D18902}" type="pres">
      <dgm:prSet presAssocID="{43B0A18A-3A2F-41D4-80EA-9792392B4C8E}" presName="node" presStyleLbl="node1" presStyleIdx="2" presStyleCnt="6">
        <dgm:presLayoutVars>
          <dgm:bulletEnabled val="1"/>
        </dgm:presLayoutVars>
      </dgm:prSet>
      <dgm:spPr/>
      <dgm:t>
        <a:bodyPr/>
        <a:lstStyle/>
        <a:p>
          <a:endParaRPr lang="nl-NL"/>
        </a:p>
      </dgm:t>
    </dgm:pt>
    <dgm:pt modelId="{1C164369-04AD-4A61-A315-3771914E55EF}" type="pres">
      <dgm:prSet presAssocID="{EEEDB389-4B07-47FC-9C53-6FC73803B5E8}" presName="sibTrans" presStyleCnt="0"/>
      <dgm:spPr/>
    </dgm:pt>
    <dgm:pt modelId="{3F3C5EFA-255F-411A-B394-D6D8AE97966A}" type="pres">
      <dgm:prSet presAssocID="{B3C8B996-4BED-4208-A4C1-BCCC13C6C199}" presName="node" presStyleLbl="node1" presStyleIdx="3" presStyleCnt="6">
        <dgm:presLayoutVars>
          <dgm:bulletEnabled val="1"/>
        </dgm:presLayoutVars>
      </dgm:prSet>
      <dgm:spPr/>
      <dgm:t>
        <a:bodyPr/>
        <a:lstStyle/>
        <a:p>
          <a:endParaRPr lang="nl-NL"/>
        </a:p>
      </dgm:t>
    </dgm:pt>
    <dgm:pt modelId="{8BAAB43F-FB62-4FD8-BB13-F83837BE1EC4}" type="pres">
      <dgm:prSet presAssocID="{6BFA08EF-49F6-44FD-90CA-9CEFA143FCC7}" presName="sibTrans" presStyleCnt="0"/>
      <dgm:spPr/>
    </dgm:pt>
    <dgm:pt modelId="{ED7945A6-69E5-4B26-9EE7-5FF94731F7F3}" type="pres">
      <dgm:prSet presAssocID="{C5DA3288-3455-41DA-8048-BC6D5D566FD3}" presName="node" presStyleLbl="node1" presStyleIdx="4" presStyleCnt="6">
        <dgm:presLayoutVars>
          <dgm:bulletEnabled val="1"/>
        </dgm:presLayoutVars>
      </dgm:prSet>
      <dgm:spPr/>
      <dgm:t>
        <a:bodyPr/>
        <a:lstStyle/>
        <a:p>
          <a:endParaRPr lang="nl-NL"/>
        </a:p>
      </dgm:t>
    </dgm:pt>
    <dgm:pt modelId="{D46A36A1-CC85-4C9B-80AC-8B21F179E088}" type="pres">
      <dgm:prSet presAssocID="{D2F21FA0-DB31-4BDE-9B5B-62A377E71785}" presName="sibTrans" presStyleCnt="0"/>
      <dgm:spPr/>
    </dgm:pt>
    <dgm:pt modelId="{06503178-7FF8-4547-AA67-4B7618D27674}" type="pres">
      <dgm:prSet presAssocID="{808F0827-D089-4900-B5D4-FA2E7A5D2F23}" presName="node" presStyleLbl="node1" presStyleIdx="5" presStyleCnt="6">
        <dgm:presLayoutVars>
          <dgm:bulletEnabled val="1"/>
        </dgm:presLayoutVars>
      </dgm:prSet>
      <dgm:spPr/>
      <dgm:t>
        <a:bodyPr/>
        <a:lstStyle/>
        <a:p>
          <a:endParaRPr lang="nl-NL"/>
        </a:p>
      </dgm:t>
    </dgm:pt>
  </dgm:ptLst>
  <dgm:cxnLst>
    <dgm:cxn modelId="{E63E356D-0B52-4222-931E-833D71B57CC3}" type="presOf" srcId="{B3C8B996-4BED-4208-A4C1-BCCC13C6C199}" destId="{3F3C5EFA-255F-411A-B394-D6D8AE97966A}" srcOrd="0" destOrd="0" presId="urn:microsoft.com/office/officeart/2005/8/layout/default"/>
    <dgm:cxn modelId="{32FBBEA9-7B17-4B28-A585-4683A524E8DE}" srcId="{6C86EDFF-E869-441D-ACC7-0A7215DD3AA4}" destId="{AED9365A-AA89-4123-B317-730777874995}" srcOrd="0" destOrd="0" parTransId="{5600D5C1-BF9E-4ECC-87E7-1366CCB4E9E7}" sibTransId="{4B83BEF5-2E3E-4127-986F-9368E8D6477E}"/>
    <dgm:cxn modelId="{802C305C-A1F8-4093-9F16-FFDBA797B0C8}" srcId="{6C86EDFF-E869-441D-ACC7-0A7215DD3AA4}" destId="{B3C8B996-4BED-4208-A4C1-BCCC13C6C199}" srcOrd="3" destOrd="0" parTransId="{551FE182-D135-4CA6-89C5-146298BC4B29}" sibTransId="{6BFA08EF-49F6-44FD-90CA-9CEFA143FCC7}"/>
    <dgm:cxn modelId="{96DDB554-DF93-466D-869F-68E3E0C859DE}" srcId="{6C86EDFF-E869-441D-ACC7-0A7215DD3AA4}" destId="{C5DA3288-3455-41DA-8048-BC6D5D566FD3}" srcOrd="4" destOrd="0" parTransId="{6C4CBDC8-C899-4301-822D-4338F6AA3A25}" sibTransId="{D2F21FA0-DB31-4BDE-9B5B-62A377E71785}"/>
    <dgm:cxn modelId="{0067DF55-59B1-4E4F-A0F4-7BD1365709AC}" type="presOf" srcId="{C5DA3288-3455-41DA-8048-BC6D5D566FD3}" destId="{ED7945A6-69E5-4B26-9EE7-5FF94731F7F3}" srcOrd="0" destOrd="0" presId="urn:microsoft.com/office/officeart/2005/8/layout/default"/>
    <dgm:cxn modelId="{67212B15-8F87-48AE-9296-184BBBD5F108}" type="presOf" srcId="{AED9365A-AA89-4123-B317-730777874995}" destId="{760894C7-32F3-4A9C-B1BA-BD6495935D00}" srcOrd="0" destOrd="0" presId="urn:microsoft.com/office/officeart/2005/8/layout/default"/>
    <dgm:cxn modelId="{30125525-2A54-4569-BD06-C8E6D587BAA6}" type="presOf" srcId="{43B0A18A-3A2F-41D4-80EA-9792392B4C8E}" destId="{62E5468A-8192-4BF7-8695-CDDB10D18902}" srcOrd="0" destOrd="0" presId="urn:microsoft.com/office/officeart/2005/8/layout/default"/>
    <dgm:cxn modelId="{75A26402-9DB3-48CC-AF9B-4C131D16DF55}" type="presOf" srcId="{808F0827-D089-4900-B5D4-FA2E7A5D2F23}" destId="{06503178-7FF8-4547-AA67-4B7618D27674}" srcOrd="0" destOrd="0" presId="urn:microsoft.com/office/officeart/2005/8/layout/default"/>
    <dgm:cxn modelId="{F5630712-D4FA-4DE9-AE74-B7A081E485C8}" type="presOf" srcId="{A2A23C75-266F-4283-9049-BDD15E6CE4F8}" destId="{840BD434-52B0-40AF-B664-839A016CB93F}" srcOrd="0" destOrd="0" presId="urn:microsoft.com/office/officeart/2005/8/layout/default"/>
    <dgm:cxn modelId="{EF466E7A-2116-469C-A227-5796FA8A9A64}" srcId="{6C86EDFF-E869-441D-ACC7-0A7215DD3AA4}" destId="{A2A23C75-266F-4283-9049-BDD15E6CE4F8}" srcOrd="1" destOrd="0" parTransId="{D5CFB2C7-AAE7-4F09-8D41-10D95FFC4CBF}" sibTransId="{24D27AAE-F8C5-4D34-A254-940B313DF735}"/>
    <dgm:cxn modelId="{811AA04D-2BA6-4C51-AD9F-34E20E4B041C}" srcId="{6C86EDFF-E869-441D-ACC7-0A7215DD3AA4}" destId="{43B0A18A-3A2F-41D4-80EA-9792392B4C8E}" srcOrd="2" destOrd="0" parTransId="{B0E82200-3B9E-4E8A-9EAB-BA37135930B9}" sibTransId="{EEEDB389-4B07-47FC-9C53-6FC73803B5E8}"/>
    <dgm:cxn modelId="{D4C17B56-F1D7-4B70-B1BD-43150AA78D11}" type="presOf" srcId="{6C86EDFF-E869-441D-ACC7-0A7215DD3AA4}" destId="{0F9F987C-2053-4435-BA05-E3C143EE1201}" srcOrd="0" destOrd="0" presId="urn:microsoft.com/office/officeart/2005/8/layout/default"/>
    <dgm:cxn modelId="{AFC8C01E-5ACB-4A5E-A6BA-EF466BE488A7}" srcId="{6C86EDFF-E869-441D-ACC7-0A7215DD3AA4}" destId="{808F0827-D089-4900-B5D4-FA2E7A5D2F23}" srcOrd="5" destOrd="0" parTransId="{F25A1D83-5032-4494-BD88-29C73B05A3B9}" sibTransId="{F61D0396-02D3-4D51-A645-37BBB8925B6C}"/>
    <dgm:cxn modelId="{2B9BBB89-8DB3-475B-8C71-5C7588076A94}" type="presParOf" srcId="{0F9F987C-2053-4435-BA05-E3C143EE1201}" destId="{760894C7-32F3-4A9C-B1BA-BD6495935D00}" srcOrd="0" destOrd="0" presId="urn:microsoft.com/office/officeart/2005/8/layout/default"/>
    <dgm:cxn modelId="{4EFD2F5D-6F1A-43EB-A8C8-66EBF639F7D1}" type="presParOf" srcId="{0F9F987C-2053-4435-BA05-E3C143EE1201}" destId="{13C482E3-F056-4A42-BE31-3DAE463BD550}" srcOrd="1" destOrd="0" presId="urn:microsoft.com/office/officeart/2005/8/layout/default"/>
    <dgm:cxn modelId="{000704DB-3432-4D43-A3F5-9738EFE7733E}" type="presParOf" srcId="{0F9F987C-2053-4435-BA05-E3C143EE1201}" destId="{840BD434-52B0-40AF-B664-839A016CB93F}" srcOrd="2" destOrd="0" presId="urn:microsoft.com/office/officeart/2005/8/layout/default"/>
    <dgm:cxn modelId="{FA82D1CA-3BFF-4DFB-942B-E84184D209B1}" type="presParOf" srcId="{0F9F987C-2053-4435-BA05-E3C143EE1201}" destId="{41F27F94-B5DD-4853-BB23-6C6C7B8BDAAB}" srcOrd="3" destOrd="0" presId="urn:microsoft.com/office/officeart/2005/8/layout/default"/>
    <dgm:cxn modelId="{D55D50E5-9A63-40C9-8EE6-86C55C9CE86F}" type="presParOf" srcId="{0F9F987C-2053-4435-BA05-E3C143EE1201}" destId="{62E5468A-8192-4BF7-8695-CDDB10D18902}" srcOrd="4" destOrd="0" presId="urn:microsoft.com/office/officeart/2005/8/layout/default"/>
    <dgm:cxn modelId="{605EF3D7-562B-4268-AE8B-335D2148E3B6}" type="presParOf" srcId="{0F9F987C-2053-4435-BA05-E3C143EE1201}" destId="{1C164369-04AD-4A61-A315-3771914E55EF}" srcOrd="5" destOrd="0" presId="urn:microsoft.com/office/officeart/2005/8/layout/default"/>
    <dgm:cxn modelId="{B736D024-FE43-4198-BB5D-23BD3CC05AA6}" type="presParOf" srcId="{0F9F987C-2053-4435-BA05-E3C143EE1201}" destId="{3F3C5EFA-255F-411A-B394-D6D8AE97966A}" srcOrd="6" destOrd="0" presId="urn:microsoft.com/office/officeart/2005/8/layout/default"/>
    <dgm:cxn modelId="{71A1657B-9F74-48D1-8E00-85D27155AF73}" type="presParOf" srcId="{0F9F987C-2053-4435-BA05-E3C143EE1201}" destId="{8BAAB43F-FB62-4FD8-BB13-F83837BE1EC4}" srcOrd="7" destOrd="0" presId="urn:microsoft.com/office/officeart/2005/8/layout/default"/>
    <dgm:cxn modelId="{DEA4BF26-0842-4BAF-80F0-7CF157829A4F}" type="presParOf" srcId="{0F9F987C-2053-4435-BA05-E3C143EE1201}" destId="{ED7945A6-69E5-4B26-9EE7-5FF94731F7F3}" srcOrd="8" destOrd="0" presId="urn:microsoft.com/office/officeart/2005/8/layout/default"/>
    <dgm:cxn modelId="{2A5C4CE2-4AA4-495E-9217-E7FB0CE85CDD}" type="presParOf" srcId="{0F9F987C-2053-4435-BA05-E3C143EE1201}" destId="{D46A36A1-CC85-4C9B-80AC-8B21F179E088}" srcOrd="9" destOrd="0" presId="urn:microsoft.com/office/officeart/2005/8/layout/default"/>
    <dgm:cxn modelId="{D4F18D58-4473-42AE-AD41-570F77C0267F}" type="presParOf" srcId="{0F9F987C-2053-4435-BA05-E3C143EE1201}" destId="{06503178-7FF8-4547-AA67-4B7618D2767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86EDFF-E869-441D-ACC7-0A7215DD3AA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nl-NL"/>
        </a:p>
      </dgm:t>
    </dgm:pt>
    <dgm:pt modelId="{AED9365A-AA89-4123-B317-730777874995}">
      <dgm:prSet phldrT="[Tekst]"/>
      <dgm:spPr/>
      <dgm:t>
        <a:bodyPr/>
        <a:lstStyle/>
        <a:p>
          <a:r>
            <a:rPr lang="nl-NL" dirty="0"/>
            <a:t>Vier ondertekenaars</a:t>
          </a:r>
        </a:p>
      </dgm:t>
    </dgm:pt>
    <dgm:pt modelId="{5600D5C1-BF9E-4ECC-87E7-1366CCB4E9E7}" type="parTrans" cxnId="{32FBBEA9-7B17-4B28-A585-4683A524E8DE}">
      <dgm:prSet/>
      <dgm:spPr/>
      <dgm:t>
        <a:bodyPr/>
        <a:lstStyle/>
        <a:p>
          <a:endParaRPr lang="nl-NL"/>
        </a:p>
      </dgm:t>
    </dgm:pt>
    <dgm:pt modelId="{4B83BEF5-2E3E-4127-986F-9368E8D6477E}" type="sibTrans" cxnId="{32FBBEA9-7B17-4B28-A585-4683A524E8DE}">
      <dgm:prSet/>
      <dgm:spPr/>
      <dgm:t>
        <a:bodyPr/>
        <a:lstStyle/>
        <a:p>
          <a:endParaRPr lang="nl-NL"/>
        </a:p>
      </dgm:t>
    </dgm:pt>
    <dgm:pt modelId="{C91AE19C-1AE6-4DDA-845E-0DC7362DE3C8}">
      <dgm:prSet phldrT="[Tekst]"/>
      <dgm:spPr/>
      <dgm:t>
        <a:bodyPr/>
        <a:lstStyle/>
        <a:p>
          <a:r>
            <a:rPr lang="nl-NL" dirty="0"/>
            <a:t>VWS</a:t>
          </a:r>
        </a:p>
      </dgm:t>
    </dgm:pt>
    <dgm:pt modelId="{D28AFCBB-7802-4B09-8D17-63047A24389D}" type="parTrans" cxnId="{33FC7B21-C6F0-464D-A2C4-44127F060423}">
      <dgm:prSet/>
      <dgm:spPr/>
      <dgm:t>
        <a:bodyPr/>
        <a:lstStyle/>
        <a:p>
          <a:endParaRPr lang="nl-NL"/>
        </a:p>
      </dgm:t>
    </dgm:pt>
    <dgm:pt modelId="{B572E0CF-3A70-4820-8BE2-D98DD611B16C}" type="sibTrans" cxnId="{33FC7B21-C6F0-464D-A2C4-44127F060423}">
      <dgm:prSet/>
      <dgm:spPr/>
      <dgm:t>
        <a:bodyPr/>
        <a:lstStyle/>
        <a:p>
          <a:endParaRPr lang="nl-NL"/>
        </a:p>
      </dgm:t>
    </dgm:pt>
    <dgm:pt modelId="{A2A23C75-266F-4283-9049-BDD15E6CE4F8}">
      <dgm:prSet phldrT="[Tekst]"/>
      <dgm:spPr/>
      <dgm:t>
        <a:bodyPr/>
        <a:lstStyle/>
        <a:p>
          <a:r>
            <a:rPr lang="nl-NL" dirty="0"/>
            <a:t>Voortborduren op de zes pijlers</a:t>
          </a:r>
        </a:p>
      </dgm:t>
    </dgm:pt>
    <dgm:pt modelId="{D5CFB2C7-AAE7-4F09-8D41-10D95FFC4CBF}" type="parTrans" cxnId="{EF466E7A-2116-469C-A227-5796FA8A9A64}">
      <dgm:prSet/>
      <dgm:spPr/>
      <dgm:t>
        <a:bodyPr/>
        <a:lstStyle/>
        <a:p>
          <a:endParaRPr lang="nl-NL"/>
        </a:p>
      </dgm:t>
    </dgm:pt>
    <dgm:pt modelId="{24D27AAE-F8C5-4D34-A254-940B313DF735}" type="sibTrans" cxnId="{EF466E7A-2116-469C-A227-5796FA8A9A64}">
      <dgm:prSet/>
      <dgm:spPr/>
      <dgm:t>
        <a:bodyPr/>
        <a:lstStyle/>
        <a:p>
          <a:endParaRPr lang="nl-NL"/>
        </a:p>
      </dgm:t>
    </dgm:pt>
    <dgm:pt modelId="{43B0A18A-3A2F-41D4-80EA-9792392B4C8E}">
      <dgm:prSet/>
      <dgm:spPr/>
      <dgm:t>
        <a:bodyPr/>
        <a:lstStyle/>
        <a:p>
          <a:r>
            <a:rPr lang="nl-NL" dirty="0"/>
            <a:t>Doorontwikkeling lokale akkoorden en living labs</a:t>
          </a:r>
        </a:p>
      </dgm:t>
    </dgm:pt>
    <dgm:pt modelId="{B0E82200-3B9E-4E8A-9EAB-BA37135930B9}" type="parTrans" cxnId="{811AA04D-2BA6-4C51-AD9F-34E20E4B041C}">
      <dgm:prSet/>
      <dgm:spPr/>
      <dgm:t>
        <a:bodyPr/>
        <a:lstStyle/>
        <a:p>
          <a:endParaRPr lang="nl-NL"/>
        </a:p>
      </dgm:t>
    </dgm:pt>
    <dgm:pt modelId="{EEEDB389-4B07-47FC-9C53-6FC73803B5E8}" type="sibTrans" cxnId="{811AA04D-2BA6-4C51-AD9F-34E20E4B041C}">
      <dgm:prSet/>
      <dgm:spPr/>
      <dgm:t>
        <a:bodyPr/>
        <a:lstStyle/>
        <a:p>
          <a:endParaRPr lang="nl-NL"/>
        </a:p>
      </dgm:t>
    </dgm:pt>
    <dgm:pt modelId="{B3C8B996-4BED-4208-A4C1-BCCC13C6C199}">
      <dgm:prSet/>
      <dgm:spPr/>
      <dgm:t>
        <a:bodyPr/>
        <a:lstStyle/>
        <a:p>
          <a:r>
            <a:rPr lang="nl-NL" dirty="0"/>
            <a:t>Gebruik kernteams en kartrekker = </a:t>
          </a:r>
          <a:r>
            <a:rPr lang="nl-NL" dirty="0" err="1"/>
            <a:t>randvoorwaardelijk</a:t>
          </a:r>
          <a:endParaRPr lang="nl-NL" dirty="0"/>
        </a:p>
      </dgm:t>
    </dgm:pt>
    <dgm:pt modelId="{551FE182-D135-4CA6-89C5-146298BC4B29}" type="parTrans" cxnId="{802C305C-A1F8-4093-9F16-FFDBA797B0C8}">
      <dgm:prSet/>
      <dgm:spPr/>
      <dgm:t>
        <a:bodyPr/>
        <a:lstStyle/>
        <a:p>
          <a:endParaRPr lang="nl-NL"/>
        </a:p>
      </dgm:t>
    </dgm:pt>
    <dgm:pt modelId="{6BFA08EF-49F6-44FD-90CA-9CEFA143FCC7}" type="sibTrans" cxnId="{802C305C-A1F8-4093-9F16-FFDBA797B0C8}">
      <dgm:prSet/>
      <dgm:spPr/>
      <dgm:t>
        <a:bodyPr/>
        <a:lstStyle/>
        <a:p>
          <a:endParaRPr lang="nl-NL"/>
        </a:p>
      </dgm:t>
    </dgm:pt>
    <dgm:pt modelId="{61B94382-F479-4A7F-815D-5173FB1DC41D}">
      <dgm:prSet phldrT="[Tekst]"/>
      <dgm:spPr/>
      <dgm:t>
        <a:bodyPr/>
        <a:lstStyle/>
        <a:p>
          <a:endParaRPr lang="nl-NL" dirty="0"/>
        </a:p>
      </dgm:t>
    </dgm:pt>
    <dgm:pt modelId="{66529BB1-C4AF-4D65-848B-85B7C40A4B6A}" type="parTrans" cxnId="{64E14553-F26C-4E5D-97AC-B529868E8B06}">
      <dgm:prSet/>
      <dgm:spPr/>
      <dgm:t>
        <a:bodyPr/>
        <a:lstStyle/>
        <a:p>
          <a:endParaRPr lang="nl-NL"/>
        </a:p>
      </dgm:t>
    </dgm:pt>
    <dgm:pt modelId="{7A8EF1C7-78B0-40CA-81E8-5B2A08AC2C1F}" type="sibTrans" cxnId="{64E14553-F26C-4E5D-97AC-B529868E8B06}">
      <dgm:prSet/>
      <dgm:spPr/>
      <dgm:t>
        <a:bodyPr/>
        <a:lstStyle/>
        <a:p>
          <a:endParaRPr lang="nl-NL"/>
        </a:p>
      </dgm:t>
    </dgm:pt>
    <dgm:pt modelId="{F28D544C-E2FF-4098-896C-25A8422F7374}">
      <dgm:prSet phldrT="[Tekst]"/>
      <dgm:spPr/>
      <dgm:t>
        <a:bodyPr/>
        <a:lstStyle/>
        <a:p>
          <a:r>
            <a:rPr lang="nl-NL" dirty="0"/>
            <a:t>VNG/VSG</a:t>
          </a:r>
        </a:p>
      </dgm:t>
    </dgm:pt>
    <dgm:pt modelId="{92D72709-11B0-412D-AD93-ACDA894A9CB7}" type="parTrans" cxnId="{FF1585AF-9CB5-4668-802A-3C332636192F}">
      <dgm:prSet/>
      <dgm:spPr/>
      <dgm:t>
        <a:bodyPr/>
        <a:lstStyle/>
        <a:p>
          <a:endParaRPr lang="nl-NL"/>
        </a:p>
      </dgm:t>
    </dgm:pt>
    <dgm:pt modelId="{D138376A-67AE-4C6A-8C36-925F9F81E32B}" type="sibTrans" cxnId="{FF1585AF-9CB5-4668-802A-3C332636192F}">
      <dgm:prSet/>
      <dgm:spPr/>
      <dgm:t>
        <a:bodyPr/>
        <a:lstStyle/>
        <a:p>
          <a:endParaRPr lang="nl-NL"/>
        </a:p>
      </dgm:t>
    </dgm:pt>
    <dgm:pt modelId="{4C1CCE98-941F-4C49-A89F-1D2C78FFA03B}">
      <dgm:prSet phldrT="[Tekst]"/>
      <dgm:spPr/>
      <dgm:t>
        <a:bodyPr/>
        <a:lstStyle/>
        <a:p>
          <a:r>
            <a:rPr lang="nl-NL" dirty="0"/>
            <a:t>NOC*NSF</a:t>
          </a:r>
        </a:p>
      </dgm:t>
    </dgm:pt>
    <dgm:pt modelId="{E272A649-89E0-44A9-9111-E2D7FF02D397}" type="parTrans" cxnId="{BD246A00-DE50-4B75-BA1B-7531E8BA83D6}">
      <dgm:prSet/>
      <dgm:spPr/>
      <dgm:t>
        <a:bodyPr/>
        <a:lstStyle/>
        <a:p>
          <a:endParaRPr lang="nl-NL"/>
        </a:p>
      </dgm:t>
    </dgm:pt>
    <dgm:pt modelId="{E9C449EF-0156-4EE7-B7D6-CADF5CE577FD}" type="sibTrans" cxnId="{BD246A00-DE50-4B75-BA1B-7531E8BA83D6}">
      <dgm:prSet/>
      <dgm:spPr/>
      <dgm:t>
        <a:bodyPr/>
        <a:lstStyle/>
        <a:p>
          <a:endParaRPr lang="nl-NL"/>
        </a:p>
      </dgm:t>
    </dgm:pt>
    <dgm:pt modelId="{56247045-292E-4EDF-A835-09880304E17D}">
      <dgm:prSet phldrT="[Tekst]"/>
      <dgm:spPr/>
      <dgm:t>
        <a:bodyPr/>
        <a:lstStyle/>
        <a:p>
          <a:r>
            <a:rPr lang="nl-NL" dirty="0"/>
            <a:t>POS</a:t>
          </a:r>
        </a:p>
      </dgm:t>
    </dgm:pt>
    <dgm:pt modelId="{C3C3BA25-14A5-4F86-B516-C72AD4DCFB7C}" type="parTrans" cxnId="{352C9E05-792D-4660-A534-CE84A1053019}">
      <dgm:prSet/>
      <dgm:spPr/>
      <dgm:t>
        <a:bodyPr/>
        <a:lstStyle/>
        <a:p>
          <a:endParaRPr lang="nl-NL"/>
        </a:p>
      </dgm:t>
    </dgm:pt>
    <dgm:pt modelId="{251B65A8-982F-4835-B581-7FBEBE0A14CD}" type="sibTrans" cxnId="{352C9E05-792D-4660-A534-CE84A1053019}">
      <dgm:prSet/>
      <dgm:spPr/>
      <dgm:t>
        <a:bodyPr/>
        <a:lstStyle/>
        <a:p>
          <a:endParaRPr lang="nl-NL"/>
        </a:p>
      </dgm:t>
    </dgm:pt>
    <dgm:pt modelId="{34440293-0076-43D1-8742-7A617CE6947B}">
      <dgm:prSet/>
      <dgm:spPr/>
      <dgm:t>
        <a:bodyPr/>
        <a:lstStyle/>
        <a:p>
          <a:r>
            <a:rPr lang="nl-NL" dirty="0"/>
            <a:t>Inzet op samenhang en de veranderstrategie</a:t>
          </a:r>
        </a:p>
      </dgm:t>
    </dgm:pt>
    <dgm:pt modelId="{655B4E8F-E12B-4634-B651-0E697F6D3370}" type="parTrans" cxnId="{44A7ED40-B13C-4565-915E-FC18B79A850E}">
      <dgm:prSet/>
      <dgm:spPr/>
      <dgm:t>
        <a:bodyPr/>
        <a:lstStyle/>
        <a:p>
          <a:endParaRPr lang="nl-NL"/>
        </a:p>
      </dgm:t>
    </dgm:pt>
    <dgm:pt modelId="{734E3765-4967-4295-AC98-CC3FD12E9A30}" type="sibTrans" cxnId="{44A7ED40-B13C-4565-915E-FC18B79A850E}">
      <dgm:prSet/>
      <dgm:spPr/>
      <dgm:t>
        <a:bodyPr/>
        <a:lstStyle/>
        <a:p>
          <a:endParaRPr lang="nl-NL"/>
        </a:p>
      </dgm:t>
    </dgm:pt>
    <dgm:pt modelId="{6B97BFFA-543F-4B4B-91BB-90035AEB0C23}">
      <dgm:prSet/>
      <dgm:spPr/>
      <dgm:t>
        <a:bodyPr/>
        <a:lstStyle/>
        <a:p>
          <a:r>
            <a:rPr lang="nl-NL" dirty="0"/>
            <a:t>Fundament</a:t>
          </a:r>
        </a:p>
        <a:p>
          <a:r>
            <a:rPr lang="nl-NL" dirty="0"/>
            <a:t>Bereik</a:t>
          </a:r>
        </a:p>
        <a:p>
          <a:r>
            <a:rPr lang="nl-NL" dirty="0"/>
            <a:t>Betekenis</a:t>
          </a:r>
        </a:p>
      </dgm:t>
    </dgm:pt>
    <dgm:pt modelId="{0A0FC406-202F-46F5-97A7-0F292A84837D}" type="parTrans" cxnId="{B87FB430-702D-4DCA-B199-E38F61E2EF45}">
      <dgm:prSet/>
      <dgm:spPr/>
    </dgm:pt>
    <dgm:pt modelId="{F5BC42F4-7C40-46CD-947B-E49F97773FA1}" type="sibTrans" cxnId="{B87FB430-702D-4DCA-B199-E38F61E2EF45}">
      <dgm:prSet/>
      <dgm:spPr/>
    </dgm:pt>
    <dgm:pt modelId="{D92C73A6-0E10-49A8-A971-869FEAB73BDC}">
      <dgm:prSet/>
      <dgm:spPr/>
      <dgm:t>
        <a:bodyPr/>
        <a:lstStyle/>
        <a:p>
          <a:r>
            <a:rPr lang="nl-NL"/>
            <a:t>Duidelijke verbinding met GALA en dus preventie</a:t>
          </a:r>
          <a:endParaRPr lang="nl-NL" dirty="0"/>
        </a:p>
      </dgm:t>
    </dgm:pt>
    <dgm:pt modelId="{B647132C-A76E-4C4A-975F-6A063BCCACA2}" type="parTrans" cxnId="{BA2CDB68-A08F-4895-8945-F34CC9A0FB5D}">
      <dgm:prSet/>
      <dgm:spPr/>
      <dgm:t>
        <a:bodyPr/>
        <a:lstStyle/>
        <a:p>
          <a:endParaRPr lang="nl-NL"/>
        </a:p>
      </dgm:t>
    </dgm:pt>
    <dgm:pt modelId="{3D92A982-B258-492E-8D15-1631327B9F8F}" type="sibTrans" cxnId="{BA2CDB68-A08F-4895-8945-F34CC9A0FB5D}">
      <dgm:prSet/>
      <dgm:spPr/>
      <dgm:t>
        <a:bodyPr/>
        <a:lstStyle/>
        <a:p>
          <a:endParaRPr lang="nl-NL"/>
        </a:p>
      </dgm:t>
    </dgm:pt>
    <dgm:pt modelId="{B8FD39C7-C191-4645-9F14-98F88E7B619D}">
      <dgm:prSet/>
      <dgm:spPr/>
      <dgm:t>
        <a:bodyPr/>
        <a:lstStyle/>
        <a:p>
          <a:r>
            <a:rPr lang="nl-NL" dirty="0"/>
            <a:t>Betere aansluiting </a:t>
          </a:r>
          <a:r>
            <a:rPr lang="nl-NL" dirty="0" err="1"/>
            <a:t>sportaanbieders</a:t>
          </a:r>
          <a:endParaRPr lang="nl-NL" dirty="0"/>
        </a:p>
      </dgm:t>
    </dgm:pt>
    <dgm:pt modelId="{8325CB35-F27F-4F84-84DF-99FB76024329}" type="parTrans" cxnId="{7CC4D5BE-D688-4576-B9BA-B70DFD602C63}">
      <dgm:prSet/>
      <dgm:spPr/>
      <dgm:t>
        <a:bodyPr/>
        <a:lstStyle/>
        <a:p>
          <a:endParaRPr lang="nl-NL"/>
        </a:p>
      </dgm:t>
    </dgm:pt>
    <dgm:pt modelId="{4938F70F-15C1-49AF-AC12-EA4A1AB54E69}" type="sibTrans" cxnId="{7CC4D5BE-D688-4576-B9BA-B70DFD602C63}">
      <dgm:prSet/>
      <dgm:spPr/>
      <dgm:t>
        <a:bodyPr/>
        <a:lstStyle/>
        <a:p>
          <a:endParaRPr lang="nl-NL"/>
        </a:p>
      </dgm:t>
    </dgm:pt>
    <dgm:pt modelId="{0F9F987C-2053-4435-BA05-E3C143EE1201}" type="pres">
      <dgm:prSet presAssocID="{6C86EDFF-E869-441D-ACC7-0A7215DD3AA4}" presName="diagram" presStyleCnt="0">
        <dgm:presLayoutVars>
          <dgm:dir/>
          <dgm:resizeHandles val="exact"/>
        </dgm:presLayoutVars>
      </dgm:prSet>
      <dgm:spPr/>
      <dgm:t>
        <a:bodyPr/>
        <a:lstStyle/>
        <a:p>
          <a:endParaRPr lang="nl-NL"/>
        </a:p>
      </dgm:t>
    </dgm:pt>
    <dgm:pt modelId="{760894C7-32F3-4A9C-B1BA-BD6495935D00}" type="pres">
      <dgm:prSet presAssocID="{AED9365A-AA89-4123-B317-730777874995}" presName="node" presStyleLbl="node1" presStyleIdx="0" presStyleCnt="8">
        <dgm:presLayoutVars>
          <dgm:bulletEnabled val="1"/>
        </dgm:presLayoutVars>
      </dgm:prSet>
      <dgm:spPr/>
      <dgm:t>
        <a:bodyPr/>
        <a:lstStyle/>
        <a:p>
          <a:endParaRPr lang="nl-NL"/>
        </a:p>
      </dgm:t>
    </dgm:pt>
    <dgm:pt modelId="{13C482E3-F056-4A42-BE31-3DAE463BD550}" type="pres">
      <dgm:prSet presAssocID="{4B83BEF5-2E3E-4127-986F-9368E8D6477E}" presName="sibTrans" presStyleCnt="0"/>
      <dgm:spPr/>
    </dgm:pt>
    <dgm:pt modelId="{D4A16097-7E0A-4D91-ADFC-DC393F4E8464}" type="pres">
      <dgm:prSet presAssocID="{6B97BFFA-543F-4B4B-91BB-90035AEB0C23}" presName="node" presStyleLbl="node1" presStyleIdx="1" presStyleCnt="8">
        <dgm:presLayoutVars>
          <dgm:bulletEnabled val="1"/>
        </dgm:presLayoutVars>
      </dgm:prSet>
      <dgm:spPr/>
      <dgm:t>
        <a:bodyPr/>
        <a:lstStyle/>
        <a:p>
          <a:endParaRPr lang="nl-NL"/>
        </a:p>
      </dgm:t>
    </dgm:pt>
    <dgm:pt modelId="{511CA54D-8F8E-4628-9ED5-3E6BFA176BCC}" type="pres">
      <dgm:prSet presAssocID="{F5BC42F4-7C40-46CD-947B-E49F97773FA1}" presName="sibTrans" presStyleCnt="0"/>
      <dgm:spPr/>
    </dgm:pt>
    <dgm:pt modelId="{840BD434-52B0-40AF-B664-839A016CB93F}" type="pres">
      <dgm:prSet presAssocID="{A2A23C75-266F-4283-9049-BDD15E6CE4F8}" presName="node" presStyleLbl="node1" presStyleIdx="2" presStyleCnt="8">
        <dgm:presLayoutVars>
          <dgm:bulletEnabled val="1"/>
        </dgm:presLayoutVars>
      </dgm:prSet>
      <dgm:spPr/>
      <dgm:t>
        <a:bodyPr/>
        <a:lstStyle/>
        <a:p>
          <a:endParaRPr lang="nl-NL"/>
        </a:p>
      </dgm:t>
    </dgm:pt>
    <dgm:pt modelId="{41F27F94-B5DD-4853-BB23-6C6C7B8BDAAB}" type="pres">
      <dgm:prSet presAssocID="{24D27AAE-F8C5-4D34-A254-940B313DF735}" presName="sibTrans" presStyleCnt="0"/>
      <dgm:spPr/>
    </dgm:pt>
    <dgm:pt modelId="{62E5468A-8192-4BF7-8695-CDDB10D18902}" type="pres">
      <dgm:prSet presAssocID="{43B0A18A-3A2F-41D4-80EA-9792392B4C8E}" presName="node" presStyleLbl="node1" presStyleIdx="3" presStyleCnt="8">
        <dgm:presLayoutVars>
          <dgm:bulletEnabled val="1"/>
        </dgm:presLayoutVars>
      </dgm:prSet>
      <dgm:spPr/>
      <dgm:t>
        <a:bodyPr/>
        <a:lstStyle/>
        <a:p>
          <a:endParaRPr lang="nl-NL"/>
        </a:p>
      </dgm:t>
    </dgm:pt>
    <dgm:pt modelId="{1C164369-04AD-4A61-A315-3771914E55EF}" type="pres">
      <dgm:prSet presAssocID="{EEEDB389-4B07-47FC-9C53-6FC73803B5E8}" presName="sibTrans" presStyleCnt="0"/>
      <dgm:spPr/>
    </dgm:pt>
    <dgm:pt modelId="{B0E70883-E7F1-49FD-A577-BE3923A4BEE2}" type="pres">
      <dgm:prSet presAssocID="{34440293-0076-43D1-8742-7A617CE6947B}" presName="node" presStyleLbl="node1" presStyleIdx="4" presStyleCnt="8">
        <dgm:presLayoutVars>
          <dgm:bulletEnabled val="1"/>
        </dgm:presLayoutVars>
      </dgm:prSet>
      <dgm:spPr/>
      <dgm:t>
        <a:bodyPr/>
        <a:lstStyle/>
        <a:p>
          <a:endParaRPr lang="nl-NL"/>
        </a:p>
      </dgm:t>
    </dgm:pt>
    <dgm:pt modelId="{80A651A1-4217-4C89-B483-620D8B64FC56}" type="pres">
      <dgm:prSet presAssocID="{734E3765-4967-4295-AC98-CC3FD12E9A30}" presName="sibTrans" presStyleCnt="0"/>
      <dgm:spPr/>
    </dgm:pt>
    <dgm:pt modelId="{3F3C5EFA-255F-411A-B394-D6D8AE97966A}" type="pres">
      <dgm:prSet presAssocID="{B3C8B996-4BED-4208-A4C1-BCCC13C6C199}" presName="node" presStyleLbl="node1" presStyleIdx="5" presStyleCnt="8">
        <dgm:presLayoutVars>
          <dgm:bulletEnabled val="1"/>
        </dgm:presLayoutVars>
      </dgm:prSet>
      <dgm:spPr/>
      <dgm:t>
        <a:bodyPr/>
        <a:lstStyle/>
        <a:p>
          <a:endParaRPr lang="nl-NL"/>
        </a:p>
      </dgm:t>
    </dgm:pt>
    <dgm:pt modelId="{8BAAB43F-FB62-4FD8-BB13-F83837BE1EC4}" type="pres">
      <dgm:prSet presAssocID="{6BFA08EF-49F6-44FD-90CA-9CEFA143FCC7}" presName="sibTrans" presStyleCnt="0"/>
      <dgm:spPr/>
    </dgm:pt>
    <dgm:pt modelId="{38FFE553-49A3-42D1-A12D-203F7A0DF029}" type="pres">
      <dgm:prSet presAssocID="{B8FD39C7-C191-4645-9F14-98F88E7B619D}" presName="node" presStyleLbl="node1" presStyleIdx="6" presStyleCnt="8">
        <dgm:presLayoutVars>
          <dgm:bulletEnabled val="1"/>
        </dgm:presLayoutVars>
      </dgm:prSet>
      <dgm:spPr/>
      <dgm:t>
        <a:bodyPr/>
        <a:lstStyle/>
        <a:p>
          <a:endParaRPr lang="nl-NL"/>
        </a:p>
      </dgm:t>
    </dgm:pt>
    <dgm:pt modelId="{EED674D9-34CC-49B7-B352-3431B73EB64F}" type="pres">
      <dgm:prSet presAssocID="{4938F70F-15C1-49AF-AC12-EA4A1AB54E69}" presName="sibTrans" presStyleCnt="0"/>
      <dgm:spPr/>
    </dgm:pt>
    <dgm:pt modelId="{A31789BC-68D6-4F2F-99A2-AF1DAA98FE94}" type="pres">
      <dgm:prSet presAssocID="{D92C73A6-0E10-49A8-A971-869FEAB73BDC}" presName="node" presStyleLbl="node1" presStyleIdx="7" presStyleCnt="8">
        <dgm:presLayoutVars>
          <dgm:bulletEnabled val="1"/>
        </dgm:presLayoutVars>
      </dgm:prSet>
      <dgm:spPr/>
      <dgm:t>
        <a:bodyPr/>
        <a:lstStyle/>
        <a:p>
          <a:endParaRPr lang="nl-NL"/>
        </a:p>
      </dgm:t>
    </dgm:pt>
  </dgm:ptLst>
  <dgm:cxnLst>
    <dgm:cxn modelId="{96F49ACF-FFAB-4FF7-AFA4-565894AF71C5}" type="presOf" srcId="{4C1CCE98-941F-4C49-A89F-1D2C78FFA03B}" destId="{760894C7-32F3-4A9C-B1BA-BD6495935D00}" srcOrd="0" destOrd="3" presId="urn:microsoft.com/office/officeart/2005/8/layout/default"/>
    <dgm:cxn modelId="{44A7ED40-B13C-4565-915E-FC18B79A850E}" srcId="{6C86EDFF-E869-441D-ACC7-0A7215DD3AA4}" destId="{34440293-0076-43D1-8742-7A617CE6947B}" srcOrd="4" destOrd="0" parTransId="{655B4E8F-E12B-4634-B651-0E697F6D3370}" sibTransId="{734E3765-4967-4295-AC98-CC3FD12E9A30}"/>
    <dgm:cxn modelId="{D4C17B56-F1D7-4B70-B1BD-43150AA78D11}" type="presOf" srcId="{6C86EDFF-E869-441D-ACC7-0A7215DD3AA4}" destId="{0F9F987C-2053-4435-BA05-E3C143EE1201}" srcOrd="0" destOrd="0" presId="urn:microsoft.com/office/officeart/2005/8/layout/default"/>
    <dgm:cxn modelId="{B66DE814-2F42-41F3-85E4-B9DC4E871D82}" type="presOf" srcId="{6B97BFFA-543F-4B4B-91BB-90035AEB0C23}" destId="{D4A16097-7E0A-4D91-ADFC-DC393F4E8464}" srcOrd="0" destOrd="0" presId="urn:microsoft.com/office/officeart/2005/8/layout/default"/>
    <dgm:cxn modelId="{BD246A00-DE50-4B75-BA1B-7531E8BA83D6}" srcId="{AED9365A-AA89-4123-B317-730777874995}" destId="{4C1CCE98-941F-4C49-A89F-1D2C78FFA03B}" srcOrd="2" destOrd="0" parTransId="{E272A649-89E0-44A9-9111-E2D7FF02D397}" sibTransId="{E9C449EF-0156-4EE7-B7D6-CADF5CE577FD}"/>
    <dgm:cxn modelId="{9FE2D9E7-9C98-47F1-8F52-8D1442D12716}" type="presOf" srcId="{61B94382-F479-4A7F-815D-5173FB1DC41D}" destId="{760894C7-32F3-4A9C-B1BA-BD6495935D00}" srcOrd="0" destOrd="5" presId="urn:microsoft.com/office/officeart/2005/8/layout/default"/>
    <dgm:cxn modelId="{E63E356D-0B52-4222-931E-833D71B57CC3}" type="presOf" srcId="{B3C8B996-4BED-4208-A4C1-BCCC13C6C199}" destId="{3F3C5EFA-255F-411A-B394-D6D8AE97966A}" srcOrd="0" destOrd="0" presId="urn:microsoft.com/office/officeart/2005/8/layout/default"/>
    <dgm:cxn modelId="{64E14553-F26C-4E5D-97AC-B529868E8B06}" srcId="{AED9365A-AA89-4123-B317-730777874995}" destId="{61B94382-F479-4A7F-815D-5173FB1DC41D}" srcOrd="4" destOrd="0" parTransId="{66529BB1-C4AF-4D65-848B-85B7C40A4B6A}" sibTransId="{7A8EF1C7-78B0-40CA-81E8-5B2A08AC2C1F}"/>
    <dgm:cxn modelId="{FF1585AF-9CB5-4668-802A-3C332636192F}" srcId="{AED9365A-AA89-4123-B317-730777874995}" destId="{F28D544C-E2FF-4098-896C-25A8422F7374}" srcOrd="1" destOrd="0" parTransId="{92D72709-11B0-412D-AD93-ACDA894A9CB7}" sibTransId="{D138376A-67AE-4C6A-8C36-925F9F81E32B}"/>
    <dgm:cxn modelId="{7CC4D5BE-D688-4576-B9BA-B70DFD602C63}" srcId="{6C86EDFF-E869-441D-ACC7-0A7215DD3AA4}" destId="{B8FD39C7-C191-4645-9F14-98F88E7B619D}" srcOrd="6" destOrd="0" parTransId="{8325CB35-F27F-4F84-84DF-99FB76024329}" sibTransId="{4938F70F-15C1-49AF-AC12-EA4A1AB54E69}"/>
    <dgm:cxn modelId="{33FC7B21-C6F0-464D-A2C4-44127F060423}" srcId="{AED9365A-AA89-4123-B317-730777874995}" destId="{C91AE19C-1AE6-4DDA-845E-0DC7362DE3C8}" srcOrd="0" destOrd="0" parTransId="{D28AFCBB-7802-4B09-8D17-63047A24389D}" sibTransId="{B572E0CF-3A70-4820-8BE2-D98DD611B16C}"/>
    <dgm:cxn modelId="{E7D4A693-E4D7-435C-A109-528C3A6E3A4D}" type="presOf" srcId="{D92C73A6-0E10-49A8-A971-869FEAB73BDC}" destId="{A31789BC-68D6-4F2F-99A2-AF1DAA98FE94}" srcOrd="0" destOrd="0" presId="urn:microsoft.com/office/officeart/2005/8/layout/default"/>
    <dgm:cxn modelId="{D12DDF74-D704-42B7-A577-77B6AB8DC570}" type="presOf" srcId="{56247045-292E-4EDF-A835-09880304E17D}" destId="{760894C7-32F3-4A9C-B1BA-BD6495935D00}" srcOrd="0" destOrd="4" presId="urn:microsoft.com/office/officeart/2005/8/layout/default"/>
    <dgm:cxn modelId="{B87FB430-702D-4DCA-B199-E38F61E2EF45}" srcId="{6C86EDFF-E869-441D-ACC7-0A7215DD3AA4}" destId="{6B97BFFA-543F-4B4B-91BB-90035AEB0C23}" srcOrd="1" destOrd="0" parTransId="{0A0FC406-202F-46F5-97A7-0F292A84837D}" sibTransId="{F5BC42F4-7C40-46CD-947B-E49F97773FA1}"/>
    <dgm:cxn modelId="{38B091AC-5A90-4F1C-8331-467BF20631D9}" type="presOf" srcId="{B8FD39C7-C191-4645-9F14-98F88E7B619D}" destId="{38FFE553-49A3-42D1-A12D-203F7A0DF029}" srcOrd="0" destOrd="0" presId="urn:microsoft.com/office/officeart/2005/8/layout/default"/>
    <dgm:cxn modelId="{6C797EC7-6095-43BE-8463-4EC3ECDED270}" type="presOf" srcId="{C91AE19C-1AE6-4DDA-845E-0DC7362DE3C8}" destId="{760894C7-32F3-4A9C-B1BA-BD6495935D00}" srcOrd="0" destOrd="1" presId="urn:microsoft.com/office/officeart/2005/8/layout/default"/>
    <dgm:cxn modelId="{811AA04D-2BA6-4C51-AD9F-34E20E4B041C}" srcId="{6C86EDFF-E869-441D-ACC7-0A7215DD3AA4}" destId="{43B0A18A-3A2F-41D4-80EA-9792392B4C8E}" srcOrd="3" destOrd="0" parTransId="{B0E82200-3B9E-4E8A-9EAB-BA37135930B9}" sibTransId="{EEEDB389-4B07-47FC-9C53-6FC73803B5E8}"/>
    <dgm:cxn modelId="{56DD244D-2446-44CC-A979-E953085DA0AC}" type="presOf" srcId="{F28D544C-E2FF-4098-896C-25A8422F7374}" destId="{760894C7-32F3-4A9C-B1BA-BD6495935D00}" srcOrd="0" destOrd="2" presId="urn:microsoft.com/office/officeart/2005/8/layout/default"/>
    <dgm:cxn modelId="{EF466E7A-2116-469C-A227-5796FA8A9A64}" srcId="{6C86EDFF-E869-441D-ACC7-0A7215DD3AA4}" destId="{A2A23C75-266F-4283-9049-BDD15E6CE4F8}" srcOrd="2" destOrd="0" parTransId="{D5CFB2C7-AAE7-4F09-8D41-10D95FFC4CBF}" sibTransId="{24D27AAE-F8C5-4D34-A254-940B313DF735}"/>
    <dgm:cxn modelId="{802C305C-A1F8-4093-9F16-FFDBA797B0C8}" srcId="{6C86EDFF-E869-441D-ACC7-0A7215DD3AA4}" destId="{B3C8B996-4BED-4208-A4C1-BCCC13C6C199}" srcOrd="5" destOrd="0" parTransId="{551FE182-D135-4CA6-89C5-146298BC4B29}" sibTransId="{6BFA08EF-49F6-44FD-90CA-9CEFA143FCC7}"/>
    <dgm:cxn modelId="{F5630712-D4FA-4DE9-AE74-B7A081E485C8}" type="presOf" srcId="{A2A23C75-266F-4283-9049-BDD15E6CE4F8}" destId="{840BD434-52B0-40AF-B664-839A016CB93F}" srcOrd="0" destOrd="0" presId="urn:microsoft.com/office/officeart/2005/8/layout/default"/>
    <dgm:cxn modelId="{67212B15-8F87-48AE-9296-184BBBD5F108}" type="presOf" srcId="{AED9365A-AA89-4123-B317-730777874995}" destId="{760894C7-32F3-4A9C-B1BA-BD6495935D00}" srcOrd="0" destOrd="0" presId="urn:microsoft.com/office/officeart/2005/8/layout/default"/>
    <dgm:cxn modelId="{32FBBEA9-7B17-4B28-A585-4683A524E8DE}" srcId="{6C86EDFF-E869-441D-ACC7-0A7215DD3AA4}" destId="{AED9365A-AA89-4123-B317-730777874995}" srcOrd="0" destOrd="0" parTransId="{5600D5C1-BF9E-4ECC-87E7-1366CCB4E9E7}" sibTransId="{4B83BEF5-2E3E-4127-986F-9368E8D6477E}"/>
    <dgm:cxn modelId="{BA2CDB68-A08F-4895-8945-F34CC9A0FB5D}" srcId="{6C86EDFF-E869-441D-ACC7-0A7215DD3AA4}" destId="{D92C73A6-0E10-49A8-A971-869FEAB73BDC}" srcOrd="7" destOrd="0" parTransId="{B647132C-A76E-4C4A-975F-6A063BCCACA2}" sibTransId="{3D92A982-B258-492E-8D15-1631327B9F8F}"/>
    <dgm:cxn modelId="{352C9E05-792D-4660-A534-CE84A1053019}" srcId="{AED9365A-AA89-4123-B317-730777874995}" destId="{56247045-292E-4EDF-A835-09880304E17D}" srcOrd="3" destOrd="0" parTransId="{C3C3BA25-14A5-4F86-B516-C72AD4DCFB7C}" sibTransId="{251B65A8-982F-4835-B581-7FBEBE0A14CD}"/>
    <dgm:cxn modelId="{30125525-2A54-4569-BD06-C8E6D587BAA6}" type="presOf" srcId="{43B0A18A-3A2F-41D4-80EA-9792392B4C8E}" destId="{62E5468A-8192-4BF7-8695-CDDB10D18902}" srcOrd="0" destOrd="0" presId="urn:microsoft.com/office/officeart/2005/8/layout/default"/>
    <dgm:cxn modelId="{785081F4-E109-409C-8740-6FE1499E196A}" type="presOf" srcId="{34440293-0076-43D1-8742-7A617CE6947B}" destId="{B0E70883-E7F1-49FD-A577-BE3923A4BEE2}" srcOrd="0" destOrd="0" presId="urn:microsoft.com/office/officeart/2005/8/layout/default"/>
    <dgm:cxn modelId="{2B9BBB89-8DB3-475B-8C71-5C7588076A94}" type="presParOf" srcId="{0F9F987C-2053-4435-BA05-E3C143EE1201}" destId="{760894C7-32F3-4A9C-B1BA-BD6495935D00}" srcOrd="0" destOrd="0" presId="urn:microsoft.com/office/officeart/2005/8/layout/default"/>
    <dgm:cxn modelId="{4EFD2F5D-6F1A-43EB-A8C8-66EBF639F7D1}" type="presParOf" srcId="{0F9F987C-2053-4435-BA05-E3C143EE1201}" destId="{13C482E3-F056-4A42-BE31-3DAE463BD550}" srcOrd="1" destOrd="0" presId="urn:microsoft.com/office/officeart/2005/8/layout/default"/>
    <dgm:cxn modelId="{A721EDCA-A454-48E9-9BA8-23B114FE639F}" type="presParOf" srcId="{0F9F987C-2053-4435-BA05-E3C143EE1201}" destId="{D4A16097-7E0A-4D91-ADFC-DC393F4E8464}" srcOrd="2" destOrd="0" presId="urn:microsoft.com/office/officeart/2005/8/layout/default"/>
    <dgm:cxn modelId="{EC64C985-AFB8-4D2B-8997-4B9E586A053C}" type="presParOf" srcId="{0F9F987C-2053-4435-BA05-E3C143EE1201}" destId="{511CA54D-8F8E-4628-9ED5-3E6BFA176BCC}" srcOrd="3" destOrd="0" presId="urn:microsoft.com/office/officeart/2005/8/layout/default"/>
    <dgm:cxn modelId="{000704DB-3432-4D43-A3F5-9738EFE7733E}" type="presParOf" srcId="{0F9F987C-2053-4435-BA05-E3C143EE1201}" destId="{840BD434-52B0-40AF-B664-839A016CB93F}" srcOrd="4" destOrd="0" presId="urn:microsoft.com/office/officeart/2005/8/layout/default"/>
    <dgm:cxn modelId="{FA82D1CA-3BFF-4DFB-942B-E84184D209B1}" type="presParOf" srcId="{0F9F987C-2053-4435-BA05-E3C143EE1201}" destId="{41F27F94-B5DD-4853-BB23-6C6C7B8BDAAB}" srcOrd="5" destOrd="0" presId="urn:microsoft.com/office/officeart/2005/8/layout/default"/>
    <dgm:cxn modelId="{D55D50E5-9A63-40C9-8EE6-86C55C9CE86F}" type="presParOf" srcId="{0F9F987C-2053-4435-BA05-E3C143EE1201}" destId="{62E5468A-8192-4BF7-8695-CDDB10D18902}" srcOrd="6" destOrd="0" presId="urn:microsoft.com/office/officeart/2005/8/layout/default"/>
    <dgm:cxn modelId="{605EF3D7-562B-4268-AE8B-335D2148E3B6}" type="presParOf" srcId="{0F9F987C-2053-4435-BA05-E3C143EE1201}" destId="{1C164369-04AD-4A61-A315-3771914E55EF}" srcOrd="7" destOrd="0" presId="urn:microsoft.com/office/officeart/2005/8/layout/default"/>
    <dgm:cxn modelId="{458945D0-BBDC-42EF-B2EC-01E260D4AA27}" type="presParOf" srcId="{0F9F987C-2053-4435-BA05-E3C143EE1201}" destId="{B0E70883-E7F1-49FD-A577-BE3923A4BEE2}" srcOrd="8" destOrd="0" presId="urn:microsoft.com/office/officeart/2005/8/layout/default"/>
    <dgm:cxn modelId="{9E4279BA-3F98-48FD-8642-8EBB467D2A66}" type="presParOf" srcId="{0F9F987C-2053-4435-BA05-E3C143EE1201}" destId="{80A651A1-4217-4C89-B483-620D8B64FC56}" srcOrd="9" destOrd="0" presId="urn:microsoft.com/office/officeart/2005/8/layout/default"/>
    <dgm:cxn modelId="{B736D024-FE43-4198-BB5D-23BD3CC05AA6}" type="presParOf" srcId="{0F9F987C-2053-4435-BA05-E3C143EE1201}" destId="{3F3C5EFA-255F-411A-B394-D6D8AE97966A}" srcOrd="10" destOrd="0" presId="urn:microsoft.com/office/officeart/2005/8/layout/default"/>
    <dgm:cxn modelId="{71A1657B-9F74-48D1-8E00-85D27155AF73}" type="presParOf" srcId="{0F9F987C-2053-4435-BA05-E3C143EE1201}" destId="{8BAAB43F-FB62-4FD8-BB13-F83837BE1EC4}" srcOrd="11" destOrd="0" presId="urn:microsoft.com/office/officeart/2005/8/layout/default"/>
    <dgm:cxn modelId="{BDE1D829-5C60-4299-9A70-D9F3E4278AD1}" type="presParOf" srcId="{0F9F987C-2053-4435-BA05-E3C143EE1201}" destId="{38FFE553-49A3-42D1-A12D-203F7A0DF029}" srcOrd="12" destOrd="0" presId="urn:microsoft.com/office/officeart/2005/8/layout/default"/>
    <dgm:cxn modelId="{D4AB4A80-1A44-4122-B801-D9D66A402F66}" type="presParOf" srcId="{0F9F987C-2053-4435-BA05-E3C143EE1201}" destId="{EED674D9-34CC-49B7-B352-3431B73EB64F}" srcOrd="13" destOrd="0" presId="urn:microsoft.com/office/officeart/2005/8/layout/default"/>
    <dgm:cxn modelId="{D94D12C0-EDD8-43FD-9FA0-15794982980D}" type="presParOf" srcId="{0F9F987C-2053-4435-BA05-E3C143EE1201}" destId="{A31789BC-68D6-4F2F-99A2-AF1DAA98FE9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804DBF-3522-451C-8D2D-58C50F65EEBA}" type="doc">
      <dgm:prSet loTypeId="urn:microsoft.com/office/officeart/2005/8/layout/process1" loCatId="process" qsTypeId="urn:microsoft.com/office/officeart/2005/8/quickstyle/simple1" qsCatId="simple" csTypeId="urn:microsoft.com/office/officeart/2005/8/colors/accent1_2" csCatId="accent1" phldr="1"/>
      <dgm:spPr/>
    </dgm:pt>
    <dgm:pt modelId="{0E229A43-82AD-4E28-94B7-41DC5A7991BD}">
      <dgm:prSet phldrT="[Tekst]"/>
      <dgm:spPr/>
      <dgm:t>
        <a:bodyPr/>
        <a:lstStyle/>
        <a:p>
          <a:r>
            <a:rPr lang="nl-NL" b="1" dirty="0"/>
            <a:t>Medio december 2022</a:t>
          </a:r>
        </a:p>
        <a:p>
          <a:r>
            <a:rPr lang="nl-NL" i="1" dirty="0"/>
            <a:t>Ondertekening akkoorden en afspraken</a:t>
          </a:r>
        </a:p>
      </dgm:t>
    </dgm:pt>
    <dgm:pt modelId="{E71A5A34-D492-45FE-9C3B-FEE9F7AA3675}" type="parTrans" cxnId="{90256F8B-EA7A-42D3-8E8A-F11FBB1FC73D}">
      <dgm:prSet/>
      <dgm:spPr/>
      <dgm:t>
        <a:bodyPr/>
        <a:lstStyle/>
        <a:p>
          <a:endParaRPr lang="nl-NL"/>
        </a:p>
      </dgm:t>
    </dgm:pt>
    <dgm:pt modelId="{8D2914A5-7FAF-4114-B21B-09B6E74DE038}" type="sibTrans" cxnId="{90256F8B-EA7A-42D3-8E8A-F11FBB1FC73D}">
      <dgm:prSet/>
      <dgm:spPr/>
      <dgm:t>
        <a:bodyPr/>
        <a:lstStyle/>
        <a:p>
          <a:endParaRPr lang="nl-NL"/>
        </a:p>
      </dgm:t>
    </dgm:pt>
    <dgm:pt modelId="{3193A83D-027E-4D0E-9492-315DC24C7063}">
      <dgm:prSet phldrT="[Tekst]"/>
      <dgm:spPr/>
      <dgm:t>
        <a:bodyPr/>
        <a:lstStyle/>
        <a:p>
          <a:r>
            <a:rPr lang="nl-NL" b="1" dirty="0"/>
            <a:t>Medio januari 2023</a:t>
          </a:r>
        </a:p>
        <a:p>
          <a:r>
            <a:rPr lang="nl-NL" dirty="0"/>
            <a:t>Publicatie en start aanvraagproces Regeling</a:t>
          </a:r>
        </a:p>
      </dgm:t>
    </dgm:pt>
    <dgm:pt modelId="{D8DAA06D-10D9-4A01-987A-628AB676200C}" type="parTrans" cxnId="{4C66D67D-B70C-41F3-AFD1-7BB84E83A558}">
      <dgm:prSet/>
      <dgm:spPr/>
      <dgm:t>
        <a:bodyPr/>
        <a:lstStyle/>
        <a:p>
          <a:endParaRPr lang="nl-NL"/>
        </a:p>
      </dgm:t>
    </dgm:pt>
    <dgm:pt modelId="{86445C2D-3488-4891-BB56-B5F5F4961F25}" type="sibTrans" cxnId="{4C66D67D-B70C-41F3-AFD1-7BB84E83A558}">
      <dgm:prSet/>
      <dgm:spPr/>
      <dgm:t>
        <a:bodyPr/>
        <a:lstStyle/>
        <a:p>
          <a:endParaRPr lang="nl-NL"/>
        </a:p>
      </dgm:t>
    </dgm:pt>
    <dgm:pt modelId="{5914205B-1C42-4868-BE03-DEF1021D5CC3}">
      <dgm:prSet phldrT="[Tekst]"/>
      <dgm:spPr/>
      <dgm:t>
        <a:bodyPr/>
        <a:lstStyle/>
        <a:p>
          <a:r>
            <a:rPr lang="nl-NL" b="1" dirty="0"/>
            <a:t>Maart-mei 2023</a:t>
          </a:r>
        </a:p>
        <a:p>
          <a:r>
            <a:rPr lang="nl-NL" dirty="0"/>
            <a:t>Beschikking vanuit VWS</a:t>
          </a:r>
        </a:p>
      </dgm:t>
    </dgm:pt>
    <dgm:pt modelId="{D4ECC170-EBB7-4B52-B7AD-D91FF54CFEFA}" type="parTrans" cxnId="{CFA66DB6-8A8E-4D7D-AC15-F5226E6C174D}">
      <dgm:prSet/>
      <dgm:spPr/>
      <dgm:t>
        <a:bodyPr/>
        <a:lstStyle/>
        <a:p>
          <a:endParaRPr lang="nl-NL"/>
        </a:p>
      </dgm:t>
    </dgm:pt>
    <dgm:pt modelId="{1B7E664A-438D-4CCC-80D5-1F67DEDAE07F}" type="sibTrans" cxnId="{CFA66DB6-8A8E-4D7D-AC15-F5226E6C174D}">
      <dgm:prSet/>
      <dgm:spPr/>
      <dgm:t>
        <a:bodyPr/>
        <a:lstStyle/>
        <a:p>
          <a:endParaRPr lang="nl-NL"/>
        </a:p>
      </dgm:t>
    </dgm:pt>
    <dgm:pt modelId="{F528A9F7-4830-4722-9AA7-4DB0713D6402}" type="pres">
      <dgm:prSet presAssocID="{05804DBF-3522-451C-8D2D-58C50F65EEBA}" presName="Name0" presStyleCnt="0">
        <dgm:presLayoutVars>
          <dgm:dir/>
          <dgm:resizeHandles val="exact"/>
        </dgm:presLayoutVars>
      </dgm:prSet>
      <dgm:spPr/>
    </dgm:pt>
    <dgm:pt modelId="{3AC9C788-C718-4E69-A6CC-F2A9098B40B1}" type="pres">
      <dgm:prSet presAssocID="{0E229A43-82AD-4E28-94B7-41DC5A7991BD}" presName="node" presStyleLbl="node1" presStyleIdx="0" presStyleCnt="3">
        <dgm:presLayoutVars>
          <dgm:bulletEnabled val="1"/>
        </dgm:presLayoutVars>
      </dgm:prSet>
      <dgm:spPr/>
      <dgm:t>
        <a:bodyPr/>
        <a:lstStyle/>
        <a:p>
          <a:endParaRPr lang="nl-NL"/>
        </a:p>
      </dgm:t>
    </dgm:pt>
    <dgm:pt modelId="{D0776AA0-712A-4A6A-A53B-B99027CE6E1D}" type="pres">
      <dgm:prSet presAssocID="{8D2914A5-7FAF-4114-B21B-09B6E74DE038}" presName="sibTrans" presStyleLbl="sibTrans2D1" presStyleIdx="0" presStyleCnt="2"/>
      <dgm:spPr/>
      <dgm:t>
        <a:bodyPr/>
        <a:lstStyle/>
        <a:p>
          <a:endParaRPr lang="nl-NL"/>
        </a:p>
      </dgm:t>
    </dgm:pt>
    <dgm:pt modelId="{61B29F7B-459D-43A3-A764-59CA92F27A5C}" type="pres">
      <dgm:prSet presAssocID="{8D2914A5-7FAF-4114-B21B-09B6E74DE038}" presName="connectorText" presStyleLbl="sibTrans2D1" presStyleIdx="0" presStyleCnt="2"/>
      <dgm:spPr/>
      <dgm:t>
        <a:bodyPr/>
        <a:lstStyle/>
        <a:p>
          <a:endParaRPr lang="nl-NL"/>
        </a:p>
      </dgm:t>
    </dgm:pt>
    <dgm:pt modelId="{5D408B0E-7D83-4B61-BFF8-9547F96FF4CA}" type="pres">
      <dgm:prSet presAssocID="{3193A83D-027E-4D0E-9492-315DC24C7063}" presName="node" presStyleLbl="node1" presStyleIdx="1" presStyleCnt="3">
        <dgm:presLayoutVars>
          <dgm:bulletEnabled val="1"/>
        </dgm:presLayoutVars>
      </dgm:prSet>
      <dgm:spPr/>
      <dgm:t>
        <a:bodyPr/>
        <a:lstStyle/>
        <a:p>
          <a:endParaRPr lang="nl-NL"/>
        </a:p>
      </dgm:t>
    </dgm:pt>
    <dgm:pt modelId="{B0684244-A364-4DAB-923A-9E759A03F2C1}" type="pres">
      <dgm:prSet presAssocID="{86445C2D-3488-4891-BB56-B5F5F4961F25}" presName="sibTrans" presStyleLbl="sibTrans2D1" presStyleIdx="1" presStyleCnt="2"/>
      <dgm:spPr/>
      <dgm:t>
        <a:bodyPr/>
        <a:lstStyle/>
        <a:p>
          <a:endParaRPr lang="nl-NL"/>
        </a:p>
      </dgm:t>
    </dgm:pt>
    <dgm:pt modelId="{8ECED196-7F0B-480A-B379-EEFF7BC59C87}" type="pres">
      <dgm:prSet presAssocID="{86445C2D-3488-4891-BB56-B5F5F4961F25}" presName="connectorText" presStyleLbl="sibTrans2D1" presStyleIdx="1" presStyleCnt="2"/>
      <dgm:spPr/>
      <dgm:t>
        <a:bodyPr/>
        <a:lstStyle/>
        <a:p>
          <a:endParaRPr lang="nl-NL"/>
        </a:p>
      </dgm:t>
    </dgm:pt>
    <dgm:pt modelId="{E6812BF6-03E6-484A-A0C5-FFBF5A1D22F1}" type="pres">
      <dgm:prSet presAssocID="{5914205B-1C42-4868-BE03-DEF1021D5CC3}" presName="node" presStyleLbl="node1" presStyleIdx="2" presStyleCnt="3">
        <dgm:presLayoutVars>
          <dgm:bulletEnabled val="1"/>
        </dgm:presLayoutVars>
      </dgm:prSet>
      <dgm:spPr/>
      <dgm:t>
        <a:bodyPr/>
        <a:lstStyle/>
        <a:p>
          <a:endParaRPr lang="nl-NL"/>
        </a:p>
      </dgm:t>
    </dgm:pt>
  </dgm:ptLst>
  <dgm:cxnLst>
    <dgm:cxn modelId="{B225A3E3-0356-48CB-B098-80A084443123}" type="presOf" srcId="{8D2914A5-7FAF-4114-B21B-09B6E74DE038}" destId="{61B29F7B-459D-43A3-A764-59CA92F27A5C}" srcOrd="1" destOrd="0" presId="urn:microsoft.com/office/officeart/2005/8/layout/process1"/>
    <dgm:cxn modelId="{C8153042-2EF3-42D0-90E4-B224E335BE56}" type="presOf" srcId="{3193A83D-027E-4D0E-9492-315DC24C7063}" destId="{5D408B0E-7D83-4B61-BFF8-9547F96FF4CA}" srcOrd="0" destOrd="0" presId="urn:microsoft.com/office/officeart/2005/8/layout/process1"/>
    <dgm:cxn modelId="{CFA66DB6-8A8E-4D7D-AC15-F5226E6C174D}" srcId="{05804DBF-3522-451C-8D2D-58C50F65EEBA}" destId="{5914205B-1C42-4868-BE03-DEF1021D5CC3}" srcOrd="2" destOrd="0" parTransId="{D4ECC170-EBB7-4B52-B7AD-D91FF54CFEFA}" sibTransId="{1B7E664A-438D-4CCC-80D5-1F67DEDAE07F}"/>
    <dgm:cxn modelId="{1E1A35CC-F58B-4E52-AAF4-FDAAA4644DC9}" type="presOf" srcId="{86445C2D-3488-4891-BB56-B5F5F4961F25}" destId="{8ECED196-7F0B-480A-B379-EEFF7BC59C87}" srcOrd="1" destOrd="0" presId="urn:microsoft.com/office/officeart/2005/8/layout/process1"/>
    <dgm:cxn modelId="{E165D10F-D825-4C49-8C45-070688C95AD1}" type="presOf" srcId="{0E229A43-82AD-4E28-94B7-41DC5A7991BD}" destId="{3AC9C788-C718-4E69-A6CC-F2A9098B40B1}" srcOrd="0" destOrd="0" presId="urn:microsoft.com/office/officeart/2005/8/layout/process1"/>
    <dgm:cxn modelId="{FB404FF3-3533-442C-9F35-DABFDAFB4C40}" type="presOf" srcId="{8D2914A5-7FAF-4114-B21B-09B6E74DE038}" destId="{D0776AA0-712A-4A6A-A53B-B99027CE6E1D}" srcOrd="0" destOrd="0" presId="urn:microsoft.com/office/officeart/2005/8/layout/process1"/>
    <dgm:cxn modelId="{4C66D67D-B70C-41F3-AFD1-7BB84E83A558}" srcId="{05804DBF-3522-451C-8D2D-58C50F65EEBA}" destId="{3193A83D-027E-4D0E-9492-315DC24C7063}" srcOrd="1" destOrd="0" parTransId="{D8DAA06D-10D9-4A01-987A-628AB676200C}" sibTransId="{86445C2D-3488-4891-BB56-B5F5F4961F25}"/>
    <dgm:cxn modelId="{851B1AA8-D70E-4842-8EB4-AD17CD689A6A}" type="presOf" srcId="{05804DBF-3522-451C-8D2D-58C50F65EEBA}" destId="{F528A9F7-4830-4722-9AA7-4DB0713D6402}" srcOrd="0" destOrd="0" presId="urn:microsoft.com/office/officeart/2005/8/layout/process1"/>
    <dgm:cxn modelId="{AA367D7C-3810-46F1-888B-8A4C54C94FFA}" type="presOf" srcId="{5914205B-1C42-4868-BE03-DEF1021D5CC3}" destId="{E6812BF6-03E6-484A-A0C5-FFBF5A1D22F1}" srcOrd="0" destOrd="0" presId="urn:microsoft.com/office/officeart/2005/8/layout/process1"/>
    <dgm:cxn modelId="{9CD01509-DAB9-4AFB-BF0B-25CC2818939B}" type="presOf" srcId="{86445C2D-3488-4891-BB56-B5F5F4961F25}" destId="{B0684244-A364-4DAB-923A-9E759A03F2C1}" srcOrd="0" destOrd="0" presId="urn:microsoft.com/office/officeart/2005/8/layout/process1"/>
    <dgm:cxn modelId="{90256F8B-EA7A-42D3-8E8A-F11FBB1FC73D}" srcId="{05804DBF-3522-451C-8D2D-58C50F65EEBA}" destId="{0E229A43-82AD-4E28-94B7-41DC5A7991BD}" srcOrd="0" destOrd="0" parTransId="{E71A5A34-D492-45FE-9C3B-FEE9F7AA3675}" sibTransId="{8D2914A5-7FAF-4114-B21B-09B6E74DE038}"/>
    <dgm:cxn modelId="{D5671715-78ED-4EDE-85B4-174D2A074361}" type="presParOf" srcId="{F528A9F7-4830-4722-9AA7-4DB0713D6402}" destId="{3AC9C788-C718-4E69-A6CC-F2A9098B40B1}" srcOrd="0" destOrd="0" presId="urn:microsoft.com/office/officeart/2005/8/layout/process1"/>
    <dgm:cxn modelId="{150546AD-CB6A-4114-8AB5-CA4560E16B49}" type="presParOf" srcId="{F528A9F7-4830-4722-9AA7-4DB0713D6402}" destId="{D0776AA0-712A-4A6A-A53B-B99027CE6E1D}" srcOrd="1" destOrd="0" presId="urn:microsoft.com/office/officeart/2005/8/layout/process1"/>
    <dgm:cxn modelId="{DBD02D33-F76F-459D-9E35-455A4BB12D67}" type="presParOf" srcId="{D0776AA0-712A-4A6A-A53B-B99027CE6E1D}" destId="{61B29F7B-459D-43A3-A764-59CA92F27A5C}" srcOrd="0" destOrd="0" presId="urn:microsoft.com/office/officeart/2005/8/layout/process1"/>
    <dgm:cxn modelId="{1B6750CF-5BF7-4DB3-8989-6D306EB701E0}" type="presParOf" srcId="{F528A9F7-4830-4722-9AA7-4DB0713D6402}" destId="{5D408B0E-7D83-4B61-BFF8-9547F96FF4CA}" srcOrd="2" destOrd="0" presId="urn:microsoft.com/office/officeart/2005/8/layout/process1"/>
    <dgm:cxn modelId="{380273AC-2390-4749-896A-B6535C6DA492}" type="presParOf" srcId="{F528A9F7-4830-4722-9AA7-4DB0713D6402}" destId="{B0684244-A364-4DAB-923A-9E759A03F2C1}" srcOrd="3" destOrd="0" presId="urn:microsoft.com/office/officeart/2005/8/layout/process1"/>
    <dgm:cxn modelId="{59273D5B-1EDE-4E74-96DB-DCDD7A36F80E}" type="presParOf" srcId="{B0684244-A364-4DAB-923A-9E759A03F2C1}" destId="{8ECED196-7F0B-480A-B379-EEFF7BC59C87}" srcOrd="0" destOrd="0" presId="urn:microsoft.com/office/officeart/2005/8/layout/process1"/>
    <dgm:cxn modelId="{BDF55E9F-61F2-4B55-87C0-9188505B80B1}" type="presParOf" srcId="{F528A9F7-4830-4722-9AA7-4DB0713D6402}" destId="{E6812BF6-03E6-484A-A0C5-FFBF5A1D22F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894C7-32F3-4A9C-B1BA-BD6495935D00}">
      <dsp:nvSpPr>
        <dsp:cNvPr id="0" name=""/>
        <dsp:cNvSpPr/>
      </dsp:nvSpPr>
      <dsp:spPr>
        <a:xfrm>
          <a:off x="347891" y="2119"/>
          <a:ext cx="2267508" cy="13605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nl-NL" sz="1300" b="1" kern="1200" dirty="0"/>
            <a:t>Buurtsportcoach</a:t>
          </a:r>
        </a:p>
      </dsp:txBody>
      <dsp:txXfrm>
        <a:off x="347891" y="2119"/>
        <a:ext cx="2267508" cy="1360504"/>
      </dsp:txXfrm>
    </dsp:sp>
    <dsp:sp modelId="{840BD434-52B0-40AF-B664-839A016CB93F}">
      <dsp:nvSpPr>
        <dsp:cNvPr id="0" name=""/>
        <dsp:cNvSpPr/>
      </dsp:nvSpPr>
      <dsp:spPr>
        <a:xfrm>
          <a:off x="2842150" y="2119"/>
          <a:ext cx="2267508" cy="13605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nl-NL" sz="1300" b="1" kern="1200" dirty="0"/>
            <a:t>Cultuurcoach</a:t>
          </a:r>
        </a:p>
      </dsp:txBody>
      <dsp:txXfrm>
        <a:off x="2842150" y="2119"/>
        <a:ext cx="2267508" cy="1360504"/>
      </dsp:txXfrm>
    </dsp:sp>
    <dsp:sp modelId="{62E5468A-8192-4BF7-8695-CDDB10D18902}">
      <dsp:nvSpPr>
        <dsp:cNvPr id="0" name=""/>
        <dsp:cNvSpPr/>
      </dsp:nvSpPr>
      <dsp:spPr>
        <a:xfrm>
          <a:off x="5336409" y="2119"/>
          <a:ext cx="2267508" cy="13605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nl-NL" sz="1300" b="1" kern="1200" dirty="0"/>
            <a:t>Clubkadercoach</a:t>
          </a:r>
        </a:p>
        <a:p>
          <a:pPr lvl="0" algn="ctr" defTabSz="577850">
            <a:lnSpc>
              <a:spcPct val="90000"/>
            </a:lnSpc>
            <a:spcBef>
              <a:spcPct val="0"/>
            </a:spcBef>
            <a:spcAft>
              <a:spcPct val="35000"/>
            </a:spcAft>
          </a:pPr>
          <a:r>
            <a:rPr lang="nl-NL" sz="1300" b="1" kern="1200" dirty="0"/>
            <a:t>Verenigingsmanager</a:t>
          </a:r>
        </a:p>
        <a:p>
          <a:pPr lvl="0" algn="ctr" defTabSz="577850">
            <a:lnSpc>
              <a:spcPct val="90000"/>
            </a:lnSpc>
            <a:spcBef>
              <a:spcPct val="0"/>
            </a:spcBef>
            <a:spcAft>
              <a:spcPct val="35000"/>
            </a:spcAft>
          </a:pPr>
          <a:r>
            <a:rPr lang="nl-NL" sz="1300" b="1" kern="1200" dirty="0"/>
            <a:t>Sportparkmanager</a:t>
          </a:r>
        </a:p>
        <a:p>
          <a:pPr lvl="0" algn="ctr" defTabSz="577850">
            <a:lnSpc>
              <a:spcPct val="90000"/>
            </a:lnSpc>
            <a:spcBef>
              <a:spcPct val="0"/>
            </a:spcBef>
            <a:spcAft>
              <a:spcPct val="35000"/>
            </a:spcAft>
          </a:pPr>
          <a:endParaRPr lang="nl-NL" sz="1300" kern="1200" dirty="0"/>
        </a:p>
      </dsp:txBody>
      <dsp:txXfrm>
        <a:off x="5336409" y="2119"/>
        <a:ext cx="2267508" cy="1360504"/>
      </dsp:txXfrm>
    </dsp:sp>
    <dsp:sp modelId="{3F3C5EFA-255F-411A-B394-D6D8AE97966A}">
      <dsp:nvSpPr>
        <dsp:cNvPr id="0" name=""/>
        <dsp:cNvSpPr/>
      </dsp:nvSpPr>
      <dsp:spPr>
        <a:xfrm>
          <a:off x="347891" y="1589375"/>
          <a:ext cx="2267508" cy="13605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nl-NL" sz="1300" b="1" kern="1200" dirty="0"/>
            <a:t>Combinatiefunctionaris</a:t>
          </a:r>
        </a:p>
      </dsp:txBody>
      <dsp:txXfrm>
        <a:off x="347891" y="1589375"/>
        <a:ext cx="2267508" cy="1360504"/>
      </dsp:txXfrm>
    </dsp:sp>
    <dsp:sp modelId="{ED7945A6-69E5-4B26-9EE7-5FF94731F7F3}">
      <dsp:nvSpPr>
        <dsp:cNvPr id="0" name=""/>
        <dsp:cNvSpPr/>
      </dsp:nvSpPr>
      <dsp:spPr>
        <a:xfrm>
          <a:off x="2842150" y="1589375"/>
          <a:ext cx="2267508" cy="13605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nl-NL" sz="1300" b="1" kern="1200" dirty="0"/>
            <a:t>Beweegcoach</a:t>
          </a:r>
        </a:p>
        <a:p>
          <a:pPr lvl="0" algn="ctr" defTabSz="577850">
            <a:lnSpc>
              <a:spcPct val="90000"/>
            </a:lnSpc>
            <a:spcBef>
              <a:spcPct val="0"/>
            </a:spcBef>
            <a:spcAft>
              <a:spcPct val="35000"/>
            </a:spcAft>
          </a:pPr>
          <a:endParaRPr lang="nl-NL" sz="1300" kern="1200" dirty="0"/>
        </a:p>
      </dsp:txBody>
      <dsp:txXfrm>
        <a:off x="2842150" y="1589375"/>
        <a:ext cx="2267508" cy="1360504"/>
      </dsp:txXfrm>
    </dsp:sp>
    <dsp:sp modelId="{06503178-7FF8-4547-AA67-4B7618D27674}">
      <dsp:nvSpPr>
        <dsp:cNvPr id="0" name=""/>
        <dsp:cNvSpPr/>
      </dsp:nvSpPr>
      <dsp:spPr>
        <a:xfrm>
          <a:off x="5336409" y="1589375"/>
          <a:ext cx="2267508" cy="13605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nl-NL" sz="1300" b="1" kern="1200" dirty="0"/>
            <a:t>Sportpreventie coördinator</a:t>
          </a:r>
        </a:p>
      </dsp:txBody>
      <dsp:txXfrm>
        <a:off x="5336409" y="1589375"/>
        <a:ext cx="2267508" cy="1360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894C7-32F3-4A9C-B1BA-BD6495935D00}">
      <dsp:nvSpPr>
        <dsp:cNvPr id="0" name=""/>
        <dsp:cNvSpPr/>
      </dsp:nvSpPr>
      <dsp:spPr>
        <a:xfrm>
          <a:off x="2329" y="274686"/>
          <a:ext cx="1848174" cy="11089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nl-NL" sz="1200" kern="1200" dirty="0"/>
            <a:t>Vier ondertekenaars</a:t>
          </a:r>
        </a:p>
        <a:p>
          <a:pPr marL="57150" lvl="1" indent="-57150" algn="l" defTabSz="400050">
            <a:lnSpc>
              <a:spcPct val="90000"/>
            </a:lnSpc>
            <a:spcBef>
              <a:spcPct val="0"/>
            </a:spcBef>
            <a:spcAft>
              <a:spcPct val="15000"/>
            </a:spcAft>
            <a:buChar char="••"/>
          </a:pPr>
          <a:r>
            <a:rPr lang="nl-NL" sz="900" kern="1200" dirty="0"/>
            <a:t>VWS</a:t>
          </a:r>
        </a:p>
        <a:p>
          <a:pPr marL="57150" lvl="1" indent="-57150" algn="l" defTabSz="400050">
            <a:lnSpc>
              <a:spcPct val="90000"/>
            </a:lnSpc>
            <a:spcBef>
              <a:spcPct val="0"/>
            </a:spcBef>
            <a:spcAft>
              <a:spcPct val="15000"/>
            </a:spcAft>
            <a:buChar char="••"/>
          </a:pPr>
          <a:r>
            <a:rPr lang="nl-NL" sz="900" kern="1200" dirty="0"/>
            <a:t>VNG/VSG</a:t>
          </a:r>
        </a:p>
        <a:p>
          <a:pPr marL="57150" lvl="1" indent="-57150" algn="l" defTabSz="400050">
            <a:lnSpc>
              <a:spcPct val="90000"/>
            </a:lnSpc>
            <a:spcBef>
              <a:spcPct val="0"/>
            </a:spcBef>
            <a:spcAft>
              <a:spcPct val="15000"/>
            </a:spcAft>
            <a:buChar char="••"/>
          </a:pPr>
          <a:r>
            <a:rPr lang="nl-NL" sz="900" kern="1200" dirty="0"/>
            <a:t>NOC*NSF</a:t>
          </a:r>
        </a:p>
        <a:p>
          <a:pPr marL="57150" lvl="1" indent="-57150" algn="l" defTabSz="400050">
            <a:lnSpc>
              <a:spcPct val="90000"/>
            </a:lnSpc>
            <a:spcBef>
              <a:spcPct val="0"/>
            </a:spcBef>
            <a:spcAft>
              <a:spcPct val="15000"/>
            </a:spcAft>
            <a:buChar char="••"/>
          </a:pPr>
          <a:r>
            <a:rPr lang="nl-NL" sz="900" kern="1200" dirty="0"/>
            <a:t>POS</a:t>
          </a:r>
        </a:p>
        <a:p>
          <a:pPr marL="57150" lvl="1" indent="-57150" algn="l" defTabSz="400050">
            <a:lnSpc>
              <a:spcPct val="90000"/>
            </a:lnSpc>
            <a:spcBef>
              <a:spcPct val="0"/>
            </a:spcBef>
            <a:spcAft>
              <a:spcPct val="15000"/>
            </a:spcAft>
            <a:buChar char="••"/>
          </a:pPr>
          <a:endParaRPr lang="nl-NL" sz="900" kern="1200" dirty="0"/>
        </a:p>
      </dsp:txBody>
      <dsp:txXfrm>
        <a:off x="2329" y="274686"/>
        <a:ext cx="1848174" cy="1108904"/>
      </dsp:txXfrm>
    </dsp:sp>
    <dsp:sp modelId="{D4A16097-7E0A-4D91-ADFC-DC393F4E8464}">
      <dsp:nvSpPr>
        <dsp:cNvPr id="0" name=""/>
        <dsp:cNvSpPr/>
      </dsp:nvSpPr>
      <dsp:spPr>
        <a:xfrm>
          <a:off x="2035321" y="274686"/>
          <a:ext cx="1848174" cy="11089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NL" sz="1200" kern="1200" dirty="0"/>
            <a:t>Fundament</a:t>
          </a:r>
        </a:p>
        <a:p>
          <a:pPr lvl="0" algn="ctr" defTabSz="533400">
            <a:lnSpc>
              <a:spcPct val="90000"/>
            </a:lnSpc>
            <a:spcBef>
              <a:spcPct val="0"/>
            </a:spcBef>
            <a:spcAft>
              <a:spcPct val="35000"/>
            </a:spcAft>
          </a:pPr>
          <a:r>
            <a:rPr lang="nl-NL" sz="1200" kern="1200" dirty="0"/>
            <a:t>Bereik</a:t>
          </a:r>
        </a:p>
        <a:p>
          <a:pPr lvl="0" algn="ctr" defTabSz="533400">
            <a:lnSpc>
              <a:spcPct val="90000"/>
            </a:lnSpc>
            <a:spcBef>
              <a:spcPct val="0"/>
            </a:spcBef>
            <a:spcAft>
              <a:spcPct val="35000"/>
            </a:spcAft>
          </a:pPr>
          <a:r>
            <a:rPr lang="nl-NL" sz="1200" kern="1200" dirty="0"/>
            <a:t>Betekenis</a:t>
          </a:r>
        </a:p>
      </dsp:txBody>
      <dsp:txXfrm>
        <a:off x="2035321" y="274686"/>
        <a:ext cx="1848174" cy="1108904"/>
      </dsp:txXfrm>
    </dsp:sp>
    <dsp:sp modelId="{840BD434-52B0-40AF-B664-839A016CB93F}">
      <dsp:nvSpPr>
        <dsp:cNvPr id="0" name=""/>
        <dsp:cNvSpPr/>
      </dsp:nvSpPr>
      <dsp:spPr>
        <a:xfrm>
          <a:off x="4068313" y="274686"/>
          <a:ext cx="1848174" cy="11089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NL" sz="1200" kern="1200" dirty="0"/>
            <a:t>Voortborduren op de zes pijlers</a:t>
          </a:r>
        </a:p>
      </dsp:txBody>
      <dsp:txXfrm>
        <a:off x="4068313" y="274686"/>
        <a:ext cx="1848174" cy="1108904"/>
      </dsp:txXfrm>
    </dsp:sp>
    <dsp:sp modelId="{62E5468A-8192-4BF7-8695-CDDB10D18902}">
      <dsp:nvSpPr>
        <dsp:cNvPr id="0" name=""/>
        <dsp:cNvSpPr/>
      </dsp:nvSpPr>
      <dsp:spPr>
        <a:xfrm>
          <a:off x="6101305" y="274686"/>
          <a:ext cx="1848174" cy="11089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NL" sz="1200" kern="1200" dirty="0"/>
            <a:t>Doorontwikkeling lokale akkoorden en living labs</a:t>
          </a:r>
        </a:p>
      </dsp:txBody>
      <dsp:txXfrm>
        <a:off x="6101305" y="274686"/>
        <a:ext cx="1848174" cy="1108904"/>
      </dsp:txXfrm>
    </dsp:sp>
    <dsp:sp modelId="{B0E70883-E7F1-49FD-A577-BE3923A4BEE2}">
      <dsp:nvSpPr>
        <dsp:cNvPr id="0" name=""/>
        <dsp:cNvSpPr/>
      </dsp:nvSpPr>
      <dsp:spPr>
        <a:xfrm>
          <a:off x="2329" y="1568408"/>
          <a:ext cx="1848174" cy="11089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NL" sz="1200" kern="1200" dirty="0"/>
            <a:t>Inzet op samenhang en de veranderstrategie</a:t>
          </a:r>
        </a:p>
      </dsp:txBody>
      <dsp:txXfrm>
        <a:off x="2329" y="1568408"/>
        <a:ext cx="1848174" cy="1108904"/>
      </dsp:txXfrm>
    </dsp:sp>
    <dsp:sp modelId="{3F3C5EFA-255F-411A-B394-D6D8AE97966A}">
      <dsp:nvSpPr>
        <dsp:cNvPr id="0" name=""/>
        <dsp:cNvSpPr/>
      </dsp:nvSpPr>
      <dsp:spPr>
        <a:xfrm>
          <a:off x="2035321" y="1568408"/>
          <a:ext cx="1848174" cy="11089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NL" sz="1200" kern="1200" dirty="0"/>
            <a:t>Gebruik kernteams en kartrekker = </a:t>
          </a:r>
          <a:r>
            <a:rPr lang="nl-NL" sz="1200" kern="1200" dirty="0" err="1"/>
            <a:t>randvoorwaardelijk</a:t>
          </a:r>
          <a:endParaRPr lang="nl-NL" sz="1200" kern="1200" dirty="0"/>
        </a:p>
      </dsp:txBody>
      <dsp:txXfrm>
        <a:off x="2035321" y="1568408"/>
        <a:ext cx="1848174" cy="1108904"/>
      </dsp:txXfrm>
    </dsp:sp>
    <dsp:sp modelId="{38FFE553-49A3-42D1-A12D-203F7A0DF029}">
      <dsp:nvSpPr>
        <dsp:cNvPr id="0" name=""/>
        <dsp:cNvSpPr/>
      </dsp:nvSpPr>
      <dsp:spPr>
        <a:xfrm>
          <a:off x="4068313" y="1568408"/>
          <a:ext cx="1848174" cy="11089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NL" sz="1200" kern="1200" dirty="0"/>
            <a:t>Betere aansluiting </a:t>
          </a:r>
          <a:r>
            <a:rPr lang="nl-NL" sz="1200" kern="1200" dirty="0" err="1"/>
            <a:t>sportaanbieders</a:t>
          </a:r>
          <a:endParaRPr lang="nl-NL" sz="1200" kern="1200" dirty="0"/>
        </a:p>
      </dsp:txBody>
      <dsp:txXfrm>
        <a:off x="4068313" y="1568408"/>
        <a:ext cx="1848174" cy="1108904"/>
      </dsp:txXfrm>
    </dsp:sp>
    <dsp:sp modelId="{A31789BC-68D6-4F2F-99A2-AF1DAA98FE94}">
      <dsp:nvSpPr>
        <dsp:cNvPr id="0" name=""/>
        <dsp:cNvSpPr/>
      </dsp:nvSpPr>
      <dsp:spPr>
        <a:xfrm>
          <a:off x="6101305" y="1568408"/>
          <a:ext cx="1848174" cy="11089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NL" sz="1200" kern="1200"/>
            <a:t>Duidelijke verbinding met GALA en dus preventie</a:t>
          </a:r>
          <a:endParaRPr lang="nl-NL" sz="1200" kern="1200" dirty="0"/>
        </a:p>
      </dsp:txBody>
      <dsp:txXfrm>
        <a:off x="6101305" y="1568408"/>
        <a:ext cx="1848174" cy="1108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9C788-C718-4E69-A6CC-F2A9098B40B1}">
      <dsp:nvSpPr>
        <dsp:cNvPr id="0" name=""/>
        <dsp:cNvSpPr/>
      </dsp:nvSpPr>
      <dsp:spPr>
        <a:xfrm>
          <a:off x="6770" y="584720"/>
          <a:ext cx="2023613" cy="17833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b="1" kern="1200" dirty="0"/>
            <a:t>Medio december 2022</a:t>
          </a:r>
        </a:p>
        <a:p>
          <a:pPr lvl="0" algn="ctr" defTabSz="755650">
            <a:lnSpc>
              <a:spcPct val="90000"/>
            </a:lnSpc>
            <a:spcBef>
              <a:spcPct val="0"/>
            </a:spcBef>
            <a:spcAft>
              <a:spcPct val="35000"/>
            </a:spcAft>
          </a:pPr>
          <a:r>
            <a:rPr lang="nl-NL" sz="1700" i="1" kern="1200" dirty="0"/>
            <a:t>Ondertekening akkoorden en afspraken</a:t>
          </a:r>
        </a:p>
      </dsp:txBody>
      <dsp:txXfrm>
        <a:off x="59001" y="636951"/>
        <a:ext cx="1919151" cy="1678847"/>
      </dsp:txXfrm>
    </dsp:sp>
    <dsp:sp modelId="{D0776AA0-712A-4A6A-A53B-B99027CE6E1D}">
      <dsp:nvSpPr>
        <dsp:cNvPr id="0" name=""/>
        <dsp:cNvSpPr/>
      </dsp:nvSpPr>
      <dsp:spPr>
        <a:xfrm>
          <a:off x="2232745" y="1225446"/>
          <a:ext cx="429006" cy="5018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l-NL" sz="1400" kern="1200"/>
        </a:p>
      </dsp:txBody>
      <dsp:txXfrm>
        <a:off x="2232745" y="1325817"/>
        <a:ext cx="300304" cy="301114"/>
      </dsp:txXfrm>
    </dsp:sp>
    <dsp:sp modelId="{5D408B0E-7D83-4B61-BFF8-9547F96FF4CA}">
      <dsp:nvSpPr>
        <dsp:cNvPr id="0" name=""/>
        <dsp:cNvSpPr/>
      </dsp:nvSpPr>
      <dsp:spPr>
        <a:xfrm>
          <a:off x="2839830" y="584720"/>
          <a:ext cx="2023613" cy="17833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b="1" kern="1200" dirty="0"/>
            <a:t>Medio januari 2023</a:t>
          </a:r>
        </a:p>
        <a:p>
          <a:pPr lvl="0" algn="ctr" defTabSz="755650">
            <a:lnSpc>
              <a:spcPct val="90000"/>
            </a:lnSpc>
            <a:spcBef>
              <a:spcPct val="0"/>
            </a:spcBef>
            <a:spcAft>
              <a:spcPct val="35000"/>
            </a:spcAft>
          </a:pPr>
          <a:r>
            <a:rPr lang="nl-NL" sz="1700" kern="1200" dirty="0"/>
            <a:t>Publicatie en start aanvraagproces Regeling</a:t>
          </a:r>
        </a:p>
      </dsp:txBody>
      <dsp:txXfrm>
        <a:off x="2892061" y="636951"/>
        <a:ext cx="1919151" cy="1678847"/>
      </dsp:txXfrm>
    </dsp:sp>
    <dsp:sp modelId="{B0684244-A364-4DAB-923A-9E759A03F2C1}">
      <dsp:nvSpPr>
        <dsp:cNvPr id="0" name=""/>
        <dsp:cNvSpPr/>
      </dsp:nvSpPr>
      <dsp:spPr>
        <a:xfrm>
          <a:off x="5065805" y="1225446"/>
          <a:ext cx="429006" cy="5018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nl-NL" sz="1400" kern="1200"/>
        </a:p>
      </dsp:txBody>
      <dsp:txXfrm>
        <a:off x="5065805" y="1325817"/>
        <a:ext cx="300304" cy="301114"/>
      </dsp:txXfrm>
    </dsp:sp>
    <dsp:sp modelId="{E6812BF6-03E6-484A-A0C5-FFBF5A1D22F1}">
      <dsp:nvSpPr>
        <dsp:cNvPr id="0" name=""/>
        <dsp:cNvSpPr/>
      </dsp:nvSpPr>
      <dsp:spPr>
        <a:xfrm>
          <a:off x="5672889" y="584720"/>
          <a:ext cx="2023613" cy="17833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b="1" kern="1200" dirty="0"/>
            <a:t>Maart-mei 2023</a:t>
          </a:r>
        </a:p>
        <a:p>
          <a:pPr lvl="0" algn="ctr" defTabSz="755650">
            <a:lnSpc>
              <a:spcPct val="90000"/>
            </a:lnSpc>
            <a:spcBef>
              <a:spcPct val="0"/>
            </a:spcBef>
            <a:spcAft>
              <a:spcPct val="35000"/>
            </a:spcAft>
          </a:pPr>
          <a:r>
            <a:rPr lang="nl-NL" sz="1700" kern="1200" dirty="0"/>
            <a:t>Beschikking vanuit VWS</a:t>
          </a:r>
        </a:p>
      </dsp:txBody>
      <dsp:txXfrm>
        <a:off x="5725120" y="636951"/>
        <a:ext cx="1919151" cy="167884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84871" cy="501095"/>
          </a:xfrm>
          <a:prstGeom prst="rect">
            <a:avLst/>
          </a:prstGeom>
        </p:spPr>
        <p:txBody>
          <a:bodyPr vert="horz" lIns="93132" tIns="46566" rIns="93132" bIns="46566" rtlCol="0"/>
          <a:lstStyle>
            <a:lvl1pPr algn="l">
              <a:defRPr sz="1200"/>
            </a:lvl1pPr>
          </a:lstStyle>
          <a:p>
            <a:endParaRPr lang="nl-NL"/>
          </a:p>
        </p:txBody>
      </p:sp>
      <p:sp>
        <p:nvSpPr>
          <p:cNvPr id="3" name="Tijdelijke aanduiding voor datum 2"/>
          <p:cNvSpPr>
            <a:spLocks noGrp="1"/>
          </p:cNvSpPr>
          <p:nvPr>
            <p:ph type="dt" sz="quarter" idx="1"/>
          </p:nvPr>
        </p:nvSpPr>
        <p:spPr>
          <a:xfrm>
            <a:off x="3901698" y="0"/>
            <a:ext cx="2984871" cy="501095"/>
          </a:xfrm>
          <a:prstGeom prst="rect">
            <a:avLst/>
          </a:prstGeom>
        </p:spPr>
        <p:txBody>
          <a:bodyPr vert="horz" lIns="93132" tIns="46566" rIns="93132" bIns="46566" rtlCol="0"/>
          <a:lstStyle>
            <a:lvl1pPr algn="r">
              <a:defRPr sz="1200"/>
            </a:lvl1pPr>
          </a:lstStyle>
          <a:p>
            <a:fld id="{B3793D5A-C144-415E-BEE4-CC298B8ADFDB}" type="datetimeFigureOut">
              <a:rPr lang="nl-NL" smtClean="0"/>
              <a:pPr/>
              <a:t>7-11-2022</a:t>
            </a:fld>
            <a:endParaRPr lang="nl-NL"/>
          </a:p>
        </p:txBody>
      </p:sp>
      <p:sp>
        <p:nvSpPr>
          <p:cNvPr id="4" name="Tijdelijke aanduiding voor voettekst 3"/>
          <p:cNvSpPr>
            <a:spLocks noGrp="1"/>
          </p:cNvSpPr>
          <p:nvPr>
            <p:ph type="ftr" sz="quarter" idx="2"/>
          </p:nvPr>
        </p:nvSpPr>
        <p:spPr>
          <a:xfrm>
            <a:off x="1" y="9519054"/>
            <a:ext cx="2984871" cy="501095"/>
          </a:xfrm>
          <a:prstGeom prst="rect">
            <a:avLst/>
          </a:prstGeom>
        </p:spPr>
        <p:txBody>
          <a:bodyPr vert="horz" lIns="93132" tIns="46566" rIns="93132" bIns="46566"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901698" y="9519054"/>
            <a:ext cx="2984871" cy="501095"/>
          </a:xfrm>
          <a:prstGeom prst="rect">
            <a:avLst/>
          </a:prstGeom>
        </p:spPr>
        <p:txBody>
          <a:bodyPr vert="horz" lIns="93132" tIns="46566" rIns="93132" bIns="46566" rtlCol="0" anchor="b"/>
          <a:lstStyle>
            <a:lvl1pPr algn="r">
              <a:defRPr sz="1200"/>
            </a:lvl1pPr>
          </a:lstStyle>
          <a:p>
            <a:fld id="{A4D42D91-9966-4FA8-9665-E401CEF4C16F}" type="slidenum">
              <a:rPr lang="nl-NL" smtClean="0"/>
              <a:pPr/>
              <a:t>‹nr.›</a:t>
            </a:fld>
            <a:endParaRPr lang="nl-NL"/>
          </a:p>
        </p:txBody>
      </p:sp>
    </p:spTree>
    <p:extLst>
      <p:ext uri="{BB962C8B-B14F-4D97-AF65-F5344CB8AC3E}">
        <p14:creationId xmlns:p14="http://schemas.microsoft.com/office/powerpoint/2010/main" val="1372373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84871" cy="501095"/>
          </a:xfrm>
          <a:prstGeom prst="rect">
            <a:avLst/>
          </a:prstGeom>
        </p:spPr>
        <p:txBody>
          <a:bodyPr vert="horz" lIns="93132" tIns="46566" rIns="93132" bIns="46566" rtlCol="0"/>
          <a:lstStyle>
            <a:lvl1pPr algn="l">
              <a:defRPr sz="1200"/>
            </a:lvl1pPr>
          </a:lstStyle>
          <a:p>
            <a:endParaRPr lang="nl-NL"/>
          </a:p>
        </p:txBody>
      </p:sp>
      <p:sp>
        <p:nvSpPr>
          <p:cNvPr id="3" name="Tijdelijke aanduiding voor datum 2"/>
          <p:cNvSpPr>
            <a:spLocks noGrp="1"/>
          </p:cNvSpPr>
          <p:nvPr>
            <p:ph type="dt" idx="1"/>
          </p:nvPr>
        </p:nvSpPr>
        <p:spPr>
          <a:xfrm>
            <a:off x="3901698" y="0"/>
            <a:ext cx="2984871" cy="501095"/>
          </a:xfrm>
          <a:prstGeom prst="rect">
            <a:avLst/>
          </a:prstGeom>
        </p:spPr>
        <p:txBody>
          <a:bodyPr vert="horz" lIns="93132" tIns="46566" rIns="93132" bIns="46566" rtlCol="0"/>
          <a:lstStyle>
            <a:lvl1pPr algn="r">
              <a:defRPr sz="1200"/>
            </a:lvl1pPr>
          </a:lstStyle>
          <a:p>
            <a:fld id="{FCDF7BFC-BE66-4E08-90F0-048BBFFFFEC5}" type="datetimeFigureOut">
              <a:rPr lang="nl-NL" smtClean="0"/>
              <a:pPr/>
              <a:t>7-11-2022</a:t>
            </a:fld>
            <a:endParaRPr lang="nl-NL"/>
          </a:p>
        </p:txBody>
      </p:sp>
      <p:sp>
        <p:nvSpPr>
          <p:cNvPr id="4" name="Tijdelijke aanduiding voor dia-afbeelding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3132" tIns="46566" rIns="93132" bIns="46566" rtlCol="0" anchor="ctr"/>
          <a:lstStyle/>
          <a:p>
            <a:endParaRPr lang="nl-NL"/>
          </a:p>
        </p:txBody>
      </p:sp>
      <p:sp>
        <p:nvSpPr>
          <p:cNvPr id="5" name="Tijdelijke aanduiding voor notities 4"/>
          <p:cNvSpPr>
            <a:spLocks noGrp="1"/>
          </p:cNvSpPr>
          <p:nvPr>
            <p:ph type="body" sz="quarter" idx="3"/>
          </p:nvPr>
        </p:nvSpPr>
        <p:spPr>
          <a:xfrm>
            <a:off x="688817" y="4760398"/>
            <a:ext cx="5510530" cy="4509850"/>
          </a:xfrm>
          <a:prstGeom prst="rect">
            <a:avLst/>
          </a:prstGeom>
        </p:spPr>
        <p:txBody>
          <a:bodyPr vert="horz" lIns="93132" tIns="46566" rIns="93132" bIns="46566"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519054"/>
            <a:ext cx="2984871" cy="501095"/>
          </a:xfrm>
          <a:prstGeom prst="rect">
            <a:avLst/>
          </a:prstGeom>
        </p:spPr>
        <p:txBody>
          <a:bodyPr vert="horz" lIns="93132" tIns="46566" rIns="93132" bIns="46566"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901698" y="9519054"/>
            <a:ext cx="2984871" cy="501095"/>
          </a:xfrm>
          <a:prstGeom prst="rect">
            <a:avLst/>
          </a:prstGeom>
        </p:spPr>
        <p:txBody>
          <a:bodyPr vert="horz" lIns="93132" tIns="46566" rIns="93132" bIns="46566" rtlCol="0" anchor="b"/>
          <a:lstStyle>
            <a:lvl1pPr algn="r">
              <a:defRPr sz="1200"/>
            </a:lvl1pPr>
          </a:lstStyle>
          <a:p>
            <a:fld id="{80354383-54DE-4169-9E91-C16A9CEA8811}" type="slidenum">
              <a:rPr lang="nl-NL" smtClean="0"/>
              <a:pPr/>
              <a:t>‹nr.›</a:t>
            </a:fld>
            <a:endParaRPr lang="nl-NL"/>
          </a:p>
        </p:txBody>
      </p:sp>
    </p:spTree>
    <p:extLst>
      <p:ext uri="{BB962C8B-B14F-4D97-AF65-F5344CB8AC3E}">
        <p14:creationId xmlns:p14="http://schemas.microsoft.com/office/powerpoint/2010/main" val="259791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0354383-54DE-4169-9E91-C16A9CEA8811}" type="slidenum">
              <a:rPr lang="nl-NL" smtClean="0"/>
              <a:pPr/>
              <a:t>1</a:t>
            </a:fld>
            <a:endParaRPr lang="nl-NL"/>
          </a:p>
        </p:txBody>
      </p:sp>
    </p:spTree>
    <p:extLst>
      <p:ext uri="{BB962C8B-B14F-4D97-AF65-F5344CB8AC3E}">
        <p14:creationId xmlns:p14="http://schemas.microsoft.com/office/powerpoint/2010/main" val="28408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7DA43-AFD4-7B46-B071-FE9D2A73D7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64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7DA43-AFD4-7B46-B071-FE9D2A73D7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289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4383-54DE-4169-9E91-C16A9CEA881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84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354383-54DE-4169-9E91-C16A9CEA8811}" type="slidenum">
              <a:rPr lang="nl-NL" smtClean="0"/>
              <a:pPr/>
              <a:t>37</a:t>
            </a:fld>
            <a:endParaRPr lang="nl-NL"/>
          </a:p>
        </p:txBody>
      </p:sp>
    </p:spTree>
    <p:extLst>
      <p:ext uri="{BB962C8B-B14F-4D97-AF65-F5344CB8AC3E}">
        <p14:creationId xmlns:p14="http://schemas.microsoft.com/office/powerpoint/2010/main" val="161985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354383-54DE-4169-9E91-C16A9CEA8811}" type="slidenum">
              <a:rPr lang="nl-NL" smtClean="0"/>
              <a:pPr/>
              <a:t>38</a:t>
            </a:fld>
            <a:endParaRPr lang="nl-NL"/>
          </a:p>
        </p:txBody>
      </p:sp>
    </p:spTree>
    <p:extLst>
      <p:ext uri="{BB962C8B-B14F-4D97-AF65-F5344CB8AC3E}">
        <p14:creationId xmlns:p14="http://schemas.microsoft.com/office/powerpoint/2010/main" val="4011361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4383-54DE-4169-9E91-C16A9CEA881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191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Afsluitende sheet</a:t>
            </a:r>
            <a:r>
              <a:rPr lang="nl-NL" baseline="0" dirty="0" smtClean="0"/>
              <a:t> aan einde dag</a:t>
            </a:r>
            <a:endParaRPr lang="nl-NL" dirty="0"/>
          </a:p>
        </p:txBody>
      </p:sp>
      <p:sp>
        <p:nvSpPr>
          <p:cNvPr id="4" name="Tijdelijke aanduiding voor dianummer 3"/>
          <p:cNvSpPr>
            <a:spLocks noGrp="1"/>
          </p:cNvSpPr>
          <p:nvPr>
            <p:ph type="sldNum" sz="quarter" idx="10"/>
          </p:nvPr>
        </p:nvSpPr>
        <p:spPr/>
        <p:txBody>
          <a:bodyPr/>
          <a:lstStyle/>
          <a:p>
            <a:fld id="{80354383-54DE-4169-9E91-C16A9CEA8811}" type="slidenum">
              <a:rPr lang="nl-NL" smtClean="0"/>
              <a:pPr/>
              <a:t>41</a:t>
            </a:fld>
            <a:endParaRPr lang="nl-NL"/>
          </a:p>
        </p:txBody>
      </p:sp>
    </p:spTree>
    <p:extLst>
      <p:ext uri="{BB962C8B-B14F-4D97-AF65-F5344CB8AC3E}">
        <p14:creationId xmlns:p14="http://schemas.microsoft.com/office/powerpoint/2010/main" val="181399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Afsluitende sheet</a:t>
            </a:r>
            <a:r>
              <a:rPr lang="nl-NL" baseline="0" dirty="0" smtClean="0"/>
              <a:t> aan einde dag</a:t>
            </a:r>
            <a:endParaRPr lang="nl-NL" dirty="0"/>
          </a:p>
        </p:txBody>
      </p:sp>
      <p:sp>
        <p:nvSpPr>
          <p:cNvPr id="4" name="Tijdelijke aanduiding voor dianummer 3"/>
          <p:cNvSpPr>
            <a:spLocks noGrp="1"/>
          </p:cNvSpPr>
          <p:nvPr>
            <p:ph type="sldNum" sz="quarter" idx="10"/>
          </p:nvPr>
        </p:nvSpPr>
        <p:spPr/>
        <p:txBody>
          <a:bodyPr/>
          <a:lstStyle/>
          <a:p>
            <a:fld id="{80354383-54DE-4169-9E91-C16A9CEA8811}" type="slidenum">
              <a:rPr lang="nl-NL" smtClean="0"/>
              <a:pPr/>
              <a:t>21</a:t>
            </a:fld>
            <a:endParaRPr lang="nl-NL"/>
          </a:p>
        </p:txBody>
      </p:sp>
    </p:spTree>
    <p:extLst>
      <p:ext uri="{BB962C8B-B14F-4D97-AF65-F5344CB8AC3E}">
        <p14:creationId xmlns:p14="http://schemas.microsoft.com/office/powerpoint/2010/main" val="396308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354383-54DE-4169-9E91-C16A9CEA8811}" type="slidenum">
              <a:rPr lang="nl-NL" smtClean="0"/>
              <a:pPr/>
              <a:t>25</a:t>
            </a:fld>
            <a:endParaRPr lang="nl-NL"/>
          </a:p>
        </p:txBody>
      </p:sp>
    </p:spTree>
    <p:extLst>
      <p:ext uri="{BB962C8B-B14F-4D97-AF65-F5344CB8AC3E}">
        <p14:creationId xmlns:p14="http://schemas.microsoft.com/office/powerpoint/2010/main" val="167624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354383-54DE-4169-9E91-C16A9CEA8811}" type="slidenum">
              <a:rPr lang="nl-NL" smtClean="0"/>
              <a:pPr/>
              <a:t>26</a:t>
            </a:fld>
            <a:endParaRPr lang="nl-NL"/>
          </a:p>
        </p:txBody>
      </p:sp>
    </p:spTree>
    <p:extLst>
      <p:ext uri="{BB962C8B-B14F-4D97-AF65-F5344CB8AC3E}">
        <p14:creationId xmlns:p14="http://schemas.microsoft.com/office/powerpoint/2010/main" val="2796967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354383-54DE-4169-9E91-C16A9CEA8811}" type="slidenum">
              <a:rPr lang="nl-NL" smtClean="0"/>
              <a:pPr/>
              <a:t>27</a:t>
            </a:fld>
            <a:endParaRPr lang="nl-NL"/>
          </a:p>
        </p:txBody>
      </p:sp>
    </p:spTree>
    <p:extLst>
      <p:ext uri="{BB962C8B-B14F-4D97-AF65-F5344CB8AC3E}">
        <p14:creationId xmlns:p14="http://schemas.microsoft.com/office/powerpoint/2010/main" val="4108318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354383-54DE-4169-9E91-C16A9CEA8811}" type="slidenum">
              <a:rPr lang="nl-NL" smtClean="0"/>
              <a:pPr/>
              <a:t>28</a:t>
            </a:fld>
            <a:endParaRPr lang="nl-NL"/>
          </a:p>
        </p:txBody>
      </p:sp>
    </p:spTree>
    <p:extLst>
      <p:ext uri="{BB962C8B-B14F-4D97-AF65-F5344CB8AC3E}">
        <p14:creationId xmlns:p14="http://schemas.microsoft.com/office/powerpoint/2010/main" val="228460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354383-54DE-4169-9E91-C16A9CEA8811}" type="slidenum">
              <a:rPr lang="nl-NL" smtClean="0"/>
              <a:pPr/>
              <a:t>29</a:t>
            </a:fld>
            <a:endParaRPr lang="nl-NL"/>
          </a:p>
        </p:txBody>
      </p:sp>
    </p:spTree>
    <p:extLst>
      <p:ext uri="{BB962C8B-B14F-4D97-AF65-F5344CB8AC3E}">
        <p14:creationId xmlns:p14="http://schemas.microsoft.com/office/powerpoint/2010/main" val="1050994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4383-54DE-4169-9E91-C16A9CEA881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895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7DA43-AFD4-7B46-B071-FE9D2A73D70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476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92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48133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5D3A32DE-B0AC-484D-B63E-665B862F1A85}" type="datetimeFigureOut">
              <a:rPr lang="nl-NL" smtClean="0"/>
              <a:t>7-11-2022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9103F9-86D7-C843-B72F-6CA4C86E7B6E}" type="slidenum">
              <a:rPr lang="nl-NL" smtClean="0"/>
              <a:t>‹nr.›</a:t>
            </a:fld>
            <a:endParaRPr lang="nl-NL"/>
          </a:p>
        </p:txBody>
      </p:sp>
    </p:spTree>
    <p:extLst>
      <p:ext uri="{BB962C8B-B14F-4D97-AF65-F5344CB8AC3E}">
        <p14:creationId xmlns:p14="http://schemas.microsoft.com/office/powerpoint/2010/main" val="1540114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D3A32DE-B0AC-484D-B63E-665B862F1A85}" type="datetimeFigureOut">
              <a:rPr lang="nl-NL" smtClean="0"/>
              <a:t>7-11-2022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749103F9-86D7-C843-B72F-6CA4C86E7B6E}" type="slidenum">
              <a:rPr lang="nl-NL" smtClean="0"/>
              <a:t>‹nr.›</a:t>
            </a:fld>
            <a:endParaRPr lang="nl-NL"/>
          </a:p>
        </p:txBody>
      </p:sp>
    </p:spTree>
    <p:extLst>
      <p:ext uri="{BB962C8B-B14F-4D97-AF65-F5344CB8AC3E}">
        <p14:creationId xmlns:p14="http://schemas.microsoft.com/office/powerpoint/2010/main" val="2121646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338322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4247861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D3A32DE-B0AC-484D-B63E-665B862F1A85}" type="datetimeFigureOut">
              <a:rPr lang="nl-NL" smtClean="0"/>
              <a:t>7-11-2022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9103F9-86D7-C843-B72F-6CA4C86E7B6E}" type="slidenum">
              <a:rPr lang="nl-NL" smtClean="0"/>
              <a:t>‹nr.›</a:t>
            </a:fld>
            <a:endParaRPr lang="nl-NL"/>
          </a:p>
        </p:txBody>
      </p:sp>
    </p:spTree>
    <p:extLst>
      <p:ext uri="{BB962C8B-B14F-4D97-AF65-F5344CB8AC3E}">
        <p14:creationId xmlns:p14="http://schemas.microsoft.com/office/powerpoint/2010/main" val="250140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D3A32DE-B0AC-484D-B63E-665B862F1A85}" type="datetimeFigureOut">
              <a:rPr lang="nl-NL" smtClean="0"/>
              <a:t>7-11-2022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9103F9-86D7-C843-B72F-6CA4C86E7B6E}" type="slidenum">
              <a:rPr lang="nl-NL" smtClean="0"/>
              <a:t>‹nr.›</a:t>
            </a:fld>
            <a:endParaRPr lang="nl-NL"/>
          </a:p>
        </p:txBody>
      </p:sp>
    </p:spTree>
    <p:extLst>
      <p:ext uri="{BB962C8B-B14F-4D97-AF65-F5344CB8AC3E}">
        <p14:creationId xmlns:p14="http://schemas.microsoft.com/office/powerpoint/2010/main" val="728440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D3A32DE-B0AC-484D-B63E-665B862F1A85}" type="datetimeFigureOut">
              <a:rPr lang="nl-NL" smtClean="0"/>
              <a:t>7-11-2022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49103F9-86D7-C843-B72F-6CA4C86E7B6E}" type="slidenum">
              <a:rPr lang="nl-NL" smtClean="0"/>
              <a:t>‹nr.›</a:t>
            </a:fld>
            <a:endParaRPr lang="nl-NL"/>
          </a:p>
        </p:txBody>
      </p:sp>
    </p:spTree>
    <p:extLst>
      <p:ext uri="{BB962C8B-B14F-4D97-AF65-F5344CB8AC3E}">
        <p14:creationId xmlns:p14="http://schemas.microsoft.com/office/powerpoint/2010/main" val="2841343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D3A32DE-B0AC-484D-B63E-665B862F1A85}" type="datetimeFigureOut">
              <a:rPr lang="nl-NL" smtClean="0"/>
              <a:t>7-11-2022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49103F9-86D7-C843-B72F-6CA4C86E7B6E}" type="slidenum">
              <a:rPr lang="nl-NL" smtClean="0"/>
              <a:t>‹nr.›</a:t>
            </a:fld>
            <a:endParaRPr lang="nl-NL"/>
          </a:p>
        </p:txBody>
      </p:sp>
    </p:spTree>
    <p:extLst>
      <p:ext uri="{BB962C8B-B14F-4D97-AF65-F5344CB8AC3E}">
        <p14:creationId xmlns:p14="http://schemas.microsoft.com/office/powerpoint/2010/main" val="88171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 1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4320000" y="0"/>
            <a:ext cx="2082800" cy="1049867"/>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68580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Date Placeholder 3"/>
          <p:cNvSpPr>
            <a:spLocks noGrp="1"/>
          </p:cNvSpPr>
          <p:nvPr>
            <p:ph type="dt" sz="half" idx="10"/>
          </p:nvPr>
        </p:nvSpPr>
        <p:spPr>
          <a:xfrm>
            <a:off x="431998" y="5664000"/>
            <a:ext cx="1440000" cy="240000"/>
          </a:xfrm>
        </p:spPr>
        <p:txBody>
          <a:bodyPr anchor="b" anchorCtr="0"/>
          <a:lstStyle>
            <a:lvl1pPr algn="l">
              <a:defRPr sz="1000"/>
            </a:lvl1pPr>
          </a:lstStyle>
          <a:p>
            <a:r>
              <a:rPr lang="nl-NL"/>
              <a:t>7 november 2022</a:t>
            </a:r>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72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1056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9" name="Title 1">
            <a:extLst>
              <a:ext uri="{FF2B5EF4-FFF2-40B4-BE49-F238E27FC236}">
                <a16:creationId xmlns:a16="http://schemas.microsoft.com/office/drawing/2014/main" id="{72F04F7E-F18F-AC4D-9FC1-FED97E5AA29F}"/>
              </a:ext>
            </a:extLst>
          </p:cNvPr>
          <p:cNvSpPr>
            <a:spLocks noGrp="1"/>
          </p:cNvSpPr>
          <p:nvPr>
            <p:ph type="ctrTitle"/>
          </p:nvPr>
        </p:nvSpPr>
        <p:spPr>
          <a:xfrm>
            <a:off x="432000" y="1104000"/>
            <a:ext cx="3924000" cy="3072000"/>
          </a:xfrm>
        </p:spPr>
        <p:txBody>
          <a:bodyPr anchor="b" anchorCtr="0"/>
          <a:lstStyle>
            <a:lvl1pPr algn="l">
              <a:lnSpc>
                <a:spcPct val="100000"/>
              </a:lnSpc>
              <a:defRPr sz="3200">
                <a:solidFill>
                  <a:schemeClr val="bg1"/>
                </a:solidFill>
              </a:defRPr>
            </a:lvl1pPr>
          </a:lstStyle>
          <a:p>
            <a:r>
              <a:rPr lang="nl-NL"/>
              <a:t>Klik om stijl te bewerken</a:t>
            </a:r>
            <a:endParaRPr lang="en-US" dirty="0"/>
          </a:p>
        </p:txBody>
      </p:sp>
      <p:sp>
        <p:nvSpPr>
          <p:cNvPr id="10" name="Subtitle 2">
            <a:extLst>
              <a:ext uri="{FF2B5EF4-FFF2-40B4-BE49-F238E27FC236}">
                <a16:creationId xmlns:a16="http://schemas.microsoft.com/office/drawing/2014/main" id="{61D74FB1-AF93-5046-B243-54428312B3B4}"/>
              </a:ext>
            </a:extLst>
          </p:cNvPr>
          <p:cNvSpPr>
            <a:spLocks noGrp="1"/>
          </p:cNvSpPr>
          <p:nvPr>
            <p:ph type="subTitle" idx="1"/>
          </p:nvPr>
        </p:nvSpPr>
        <p:spPr>
          <a:xfrm>
            <a:off x="432000" y="4224000"/>
            <a:ext cx="3924000" cy="1248000"/>
          </a:xfrm>
        </p:spPr>
        <p:txBody>
          <a:bodyPr anchor="t" anchorCtr="0"/>
          <a:lstStyle>
            <a:lvl1pPr marL="0" indent="0" algn="l">
              <a:lnSpc>
                <a:spcPct val="11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Tree>
    <p:extLst>
      <p:ext uri="{BB962C8B-B14F-4D97-AF65-F5344CB8AC3E}">
        <p14:creationId xmlns:p14="http://schemas.microsoft.com/office/powerpoint/2010/main" val="143408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D719B548-5CB6-474B-87C2-030D31CB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388938"/>
            <a:ext cx="8229600" cy="914400"/>
          </a:xfrm>
          <a:prstGeom prst="rect">
            <a:avLst/>
          </a:prstGeom>
        </p:spPr>
      </p:pic>
      <p:sp>
        <p:nvSpPr>
          <p:cNvPr id="2" name="Titel 1"/>
          <p:cNvSpPr>
            <a:spLocks noGrp="1"/>
          </p:cNvSpPr>
          <p:nvPr>
            <p:ph type="title"/>
          </p:nvPr>
        </p:nvSpPr>
        <p:spPr/>
        <p:txBody>
          <a:bodyPr/>
          <a:lstStyle>
            <a:lvl1pPr>
              <a:defRPr>
                <a:solidFill>
                  <a:schemeClr val="bg1"/>
                </a:solidFill>
              </a:defRPr>
            </a:lvl1pPr>
          </a:lstStyle>
          <a:p>
            <a:r>
              <a:rPr lang="nl-NL" dirty="0"/>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48011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 1 logo wit">
    <p:bg>
      <p:bgPr>
        <a:solidFill>
          <a:schemeClr val="accent3"/>
        </a:soli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90D7197A-ED0C-DA49-B3B7-3673C11080A9}"/>
              </a:ext>
            </a:extLst>
          </p:cNvPr>
          <p:cNvPicPr>
            <a:picLocks noChangeAspect="1"/>
          </p:cNvPicPr>
          <p:nvPr userDrawn="1"/>
        </p:nvPicPr>
        <p:blipFill>
          <a:blip r:embed="rId2"/>
          <a:srcRect/>
          <a:stretch/>
        </p:blipFill>
        <p:spPr>
          <a:xfrm>
            <a:off x="4320000" y="6133"/>
            <a:ext cx="2082800" cy="1049867"/>
          </a:xfrm>
          <a:prstGeom prst="rect">
            <a:avLst/>
          </a:prstGeom>
        </p:spPr>
      </p:pic>
      <p:sp>
        <p:nvSpPr>
          <p:cNvPr id="4" name="Date Placeholder 3"/>
          <p:cNvSpPr>
            <a:spLocks noGrp="1"/>
          </p:cNvSpPr>
          <p:nvPr>
            <p:ph type="dt" sz="half" idx="10"/>
          </p:nvPr>
        </p:nvSpPr>
        <p:spPr>
          <a:xfrm>
            <a:off x="431998" y="5664000"/>
            <a:ext cx="1440000" cy="240000"/>
          </a:xfrm>
        </p:spPr>
        <p:txBody>
          <a:bodyPr anchor="b" anchorCtr="0"/>
          <a:lstStyle>
            <a:lvl1pPr algn="l">
              <a:defRPr sz="1000"/>
            </a:lvl1pPr>
          </a:lstStyle>
          <a:p>
            <a:r>
              <a:rPr lang="nl-NL"/>
              <a:t>7 november 2022</a:t>
            </a:r>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72000" cy="470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jdelijke aanduiding voor afbeelding 8">
            <a:extLst>
              <a:ext uri="{FF2B5EF4-FFF2-40B4-BE49-F238E27FC236}">
                <a16:creationId xmlns:a16="http://schemas.microsoft.com/office/drawing/2014/main" id="{4EC26A2E-1DB2-144B-AFF4-CAC924A02C42}"/>
              </a:ext>
            </a:extLst>
          </p:cNvPr>
          <p:cNvSpPr>
            <a:spLocks noGrp="1" noChangeAspect="1"/>
          </p:cNvSpPr>
          <p:nvPr>
            <p:ph type="pic" idx="13"/>
          </p:nvPr>
        </p:nvSpPr>
        <p:spPr>
          <a:xfrm>
            <a:off x="4572000" y="0"/>
            <a:ext cx="457200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1056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10" name="Title 1">
            <a:extLst>
              <a:ext uri="{FF2B5EF4-FFF2-40B4-BE49-F238E27FC236}">
                <a16:creationId xmlns:a16="http://schemas.microsoft.com/office/drawing/2014/main" id="{AE0CCA8D-F26B-7946-A6C2-08305574C6A3}"/>
              </a:ext>
            </a:extLst>
          </p:cNvPr>
          <p:cNvSpPr>
            <a:spLocks noGrp="1"/>
          </p:cNvSpPr>
          <p:nvPr>
            <p:ph type="ctrTitle"/>
          </p:nvPr>
        </p:nvSpPr>
        <p:spPr>
          <a:xfrm>
            <a:off x="432000" y="1104000"/>
            <a:ext cx="3924000" cy="3072000"/>
          </a:xfrm>
        </p:spPr>
        <p:txBody>
          <a:bodyPr anchor="b" anchorCtr="0"/>
          <a:lstStyle>
            <a:lvl1pPr algn="l">
              <a:lnSpc>
                <a:spcPct val="100000"/>
              </a:lnSpc>
              <a:defRPr sz="3200">
                <a:solidFill>
                  <a:schemeClr val="bg1"/>
                </a:solidFill>
              </a:defRPr>
            </a:lvl1pPr>
          </a:lstStyle>
          <a:p>
            <a:r>
              <a:rPr lang="nl-NL"/>
              <a:t>Klik om stijl te bewerken</a:t>
            </a:r>
            <a:endParaRPr lang="en-US" dirty="0"/>
          </a:p>
        </p:txBody>
      </p:sp>
      <p:sp>
        <p:nvSpPr>
          <p:cNvPr id="11" name="Subtitle 2">
            <a:extLst>
              <a:ext uri="{FF2B5EF4-FFF2-40B4-BE49-F238E27FC236}">
                <a16:creationId xmlns:a16="http://schemas.microsoft.com/office/drawing/2014/main" id="{9A3FA569-5F01-B746-B571-F3295CCDBE26}"/>
              </a:ext>
            </a:extLst>
          </p:cNvPr>
          <p:cNvSpPr>
            <a:spLocks noGrp="1"/>
          </p:cNvSpPr>
          <p:nvPr>
            <p:ph type="subTitle" idx="1"/>
          </p:nvPr>
        </p:nvSpPr>
        <p:spPr>
          <a:xfrm>
            <a:off x="432000" y="4224000"/>
            <a:ext cx="3924000" cy="1248000"/>
          </a:xfrm>
        </p:spPr>
        <p:txBody>
          <a:bodyPr anchor="t" anchorCtr="0"/>
          <a:lstStyle>
            <a:lvl1pPr marL="0" indent="0" algn="l">
              <a:lnSpc>
                <a:spcPct val="11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Tree>
    <p:extLst>
      <p:ext uri="{BB962C8B-B14F-4D97-AF65-F5344CB8AC3E}">
        <p14:creationId xmlns:p14="http://schemas.microsoft.com/office/powerpoint/2010/main" val="501555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1049867"/>
          </a:xfrm>
          <a:prstGeom prst="rect">
            <a:avLst/>
          </a:prstGeom>
        </p:spPr>
      </p:pic>
      <p:sp>
        <p:nvSpPr>
          <p:cNvPr id="4" name="Date Placeholder 3"/>
          <p:cNvSpPr>
            <a:spLocks noGrp="1"/>
          </p:cNvSpPr>
          <p:nvPr>
            <p:ph type="dt" sz="half" idx="10"/>
          </p:nvPr>
        </p:nvSpPr>
        <p:spPr>
          <a:xfrm>
            <a:off x="431998" y="5664000"/>
            <a:ext cx="1440000" cy="240000"/>
          </a:xfrm>
        </p:spPr>
        <p:txBody>
          <a:bodyPr anchor="b" anchorCtr="0"/>
          <a:lstStyle>
            <a:lvl1pPr algn="l">
              <a:defRPr sz="1000"/>
            </a:lvl1pPr>
          </a:lstStyle>
          <a:p>
            <a:r>
              <a:rPr lang="nl-NL"/>
              <a:t>7 november 2022</a:t>
            </a:r>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72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1056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10" name="Title 1">
            <a:extLst>
              <a:ext uri="{FF2B5EF4-FFF2-40B4-BE49-F238E27FC236}">
                <a16:creationId xmlns:a16="http://schemas.microsoft.com/office/drawing/2014/main" id="{03846B55-2033-3040-BD93-E3D10EC1D232}"/>
              </a:ext>
            </a:extLst>
          </p:cNvPr>
          <p:cNvSpPr>
            <a:spLocks noGrp="1"/>
          </p:cNvSpPr>
          <p:nvPr>
            <p:ph type="ctrTitle"/>
          </p:nvPr>
        </p:nvSpPr>
        <p:spPr>
          <a:xfrm>
            <a:off x="432000" y="1104000"/>
            <a:ext cx="3924000" cy="3072000"/>
          </a:xfrm>
        </p:spPr>
        <p:txBody>
          <a:bodyPr anchor="b" anchorCtr="0"/>
          <a:lstStyle>
            <a:lvl1pPr algn="l">
              <a:lnSpc>
                <a:spcPct val="100000"/>
              </a:lnSpc>
              <a:defRPr sz="3200">
                <a:solidFill>
                  <a:schemeClr val="bg1"/>
                </a:solidFill>
              </a:defRPr>
            </a:lvl1pPr>
          </a:lstStyle>
          <a:p>
            <a:r>
              <a:rPr lang="nl-NL"/>
              <a:t>Klik om stijl te bewerken</a:t>
            </a:r>
            <a:endParaRPr lang="en-US" dirty="0"/>
          </a:p>
        </p:txBody>
      </p:sp>
      <p:sp>
        <p:nvSpPr>
          <p:cNvPr id="11" name="Subtitle 2">
            <a:extLst>
              <a:ext uri="{FF2B5EF4-FFF2-40B4-BE49-F238E27FC236}">
                <a16:creationId xmlns:a16="http://schemas.microsoft.com/office/drawing/2014/main" id="{17EF0533-6029-634A-8425-5ABF0BCAF2DA}"/>
              </a:ext>
            </a:extLst>
          </p:cNvPr>
          <p:cNvSpPr>
            <a:spLocks noGrp="1"/>
          </p:cNvSpPr>
          <p:nvPr>
            <p:ph type="subTitle" idx="1"/>
          </p:nvPr>
        </p:nvSpPr>
        <p:spPr>
          <a:xfrm>
            <a:off x="432000" y="4224000"/>
            <a:ext cx="3924000" cy="1248000"/>
          </a:xfrm>
        </p:spPr>
        <p:txBody>
          <a:bodyPr anchor="t" anchorCtr="0"/>
          <a:lstStyle>
            <a:lvl1pPr marL="0" indent="0" algn="l">
              <a:lnSpc>
                <a:spcPct val="11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Tree>
    <p:extLst>
      <p:ext uri="{BB962C8B-B14F-4D97-AF65-F5344CB8AC3E}">
        <p14:creationId xmlns:p14="http://schemas.microsoft.com/office/powerpoint/2010/main" val="2898392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DBF2011-2440-1445-9A7F-4596D8069468}"/>
              </a:ext>
            </a:extLst>
          </p:cNvPr>
          <p:cNvSpPr/>
          <p:nvPr userDrawn="1"/>
        </p:nvSpPr>
        <p:spPr>
          <a:xfrm>
            <a:off x="0" y="3408000"/>
            <a:ext cx="9144000" cy="345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Graphic 8">
            <a:extLst>
              <a:ext uri="{FF2B5EF4-FFF2-40B4-BE49-F238E27FC236}">
                <a16:creationId xmlns:a16="http://schemas.microsoft.com/office/drawing/2014/main" id="{1A2A9200-F830-3742-89CE-97CFBC87D7D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40001" y="5236468"/>
            <a:ext cx="5166349" cy="850928"/>
          </a:xfrm>
          <a:prstGeom prst="rect">
            <a:avLst/>
          </a:prstGeom>
        </p:spPr>
      </p:pic>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4"/>
          <a:srcRect/>
          <a:stretch/>
        </p:blipFill>
        <p:spPr>
          <a:xfrm>
            <a:off x="4320000" y="0"/>
            <a:ext cx="2082800" cy="1049867"/>
          </a:xfrm>
          <a:prstGeom prst="rect">
            <a:avLst/>
          </a:prstGeom>
        </p:spPr>
      </p:pic>
      <p:sp>
        <p:nvSpPr>
          <p:cNvPr id="2" name="Title 1"/>
          <p:cNvSpPr>
            <a:spLocks noGrp="1"/>
          </p:cNvSpPr>
          <p:nvPr>
            <p:ph type="ctrTitle"/>
          </p:nvPr>
        </p:nvSpPr>
        <p:spPr>
          <a:xfrm>
            <a:off x="2520001" y="1104000"/>
            <a:ext cx="5903999" cy="2160000"/>
          </a:xfrm>
        </p:spPr>
        <p:txBody>
          <a:bodyPr anchor="b" anchorCtr="0"/>
          <a:lstStyle>
            <a:lvl1pPr algn="l">
              <a:lnSpc>
                <a:spcPct val="100000"/>
              </a:lnSpc>
              <a:defRPr sz="3200">
                <a:solidFill>
                  <a:schemeClr val="bg1"/>
                </a:solidFill>
              </a:defRPr>
            </a:lvl1pPr>
          </a:lstStyle>
          <a:p>
            <a:r>
              <a:rPr lang="nl-NL"/>
              <a:t>Klik om stijl te bewerken</a:t>
            </a:r>
            <a:endParaRPr lang="en-US"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72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Date Placeholder 3">
            <a:extLst>
              <a:ext uri="{FF2B5EF4-FFF2-40B4-BE49-F238E27FC236}">
                <a16:creationId xmlns:a16="http://schemas.microsoft.com/office/drawing/2014/main" id="{718C0B81-C624-6B49-A2F7-7A5FF361BA57}"/>
              </a:ext>
            </a:extLst>
          </p:cNvPr>
          <p:cNvSpPr>
            <a:spLocks noGrp="1"/>
          </p:cNvSpPr>
          <p:nvPr>
            <p:ph type="dt" sz="half" idx="10"/>
          </p:nvPr>
        </p:nvSpPr>
        <p:spPr>
          <a:xfrm>
            <a:off x="2520000" y="4608000"/>
            <a:ext cx="1440000" cy="240000"/>
          </a:xfrm>
        </p:spPr>
        <p:txBody>
          <a:bodyPr anchor="b" anchorCtr="0"/>
          <a:lstStyle>
            <a:lvl1pPr algn="l">
              <a:defRPr sz="1000">
                <a:solidFill>
                  <a:schemeClr val="tx2"/>
                </a:solidFill>
              </a:defRPr>
            </a:lvl1pPr>
          </a:lstStyle>
          <a:p>
            <a:r>
              <a:rPr lang="nl-NL"/>
              <a:t>7 november 2022</a:t>
            </a:r>
            <a:endParaRPr lang="nl-NL" dirty="0"/>
          </a:p>
        </p:txBody>
      </p:sp>
      <p:sp>
        <p:nvSpPr>
          <p:cNvPr id="13" name="Subtitle 2">
            <a:extLst>
              <a:ext uri="{FF2B5EF4-FFF2-40B4-BE49-F238E27FC236}">
                <a16:creationId xmlns:a16="http://schemas.microsoft.com/office/drawing/2014/main" id="{446A1907-8B0F-DD42-A13C-5FAA61B7FA4C}"/>
              </a:ext>
            </a:extLst>
          </p:cNvPr>
          <p:cNvSpPr>
            <a:spLocks noGrp="1"/>
          </p:cNvSpPr>
          <p:nvPr>
            <p:ph type="subTitle" idx="1"/>
          </p:nvPr>
        </p:nvSpPr>
        <p:spPr>
          <a:xfrm>
            <a:off x="2520001" y="3552000"/>
            <a:ext cx="5903999" cy="864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Tree>
    <p:extLst>
      <p:ext uri="{BB962C8B-B14F-4D97-AF65-F5344CB8AC3E}">
        <p14:creationId xmlns:p14="http://schemas.microsoft.com/office/powerpoint/2010/main" val="3987760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lang 2">
    <p:bg>
      <p:bgPr>
        <a:solidFill>
          <a:schemeClr val="accent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1049867"/>
          </a:xfrm>
          <a:prstGeom prst="rect">
            <a:avLst/>
          </a:prstGeom>
        </p:spPr>
      </p:pic>
      <p:sp>
        <p:nvSpPr>
          <p:cNvPr id="4" name="Date Placeholder 3"/>
          <p:cNvSpPr>
            <a:spLocks noGrp="1"/>
          </p:cNvSpPr>
          <p:nvPr>
            <p:ph type="dt" sz="half" idx="10"/>
          </p:nvPr>
        </p:nvSpPr>
        <p:spPr>
          <a:xfrm>
            <a:off x="2520000" y="4608000"/>
            <a:ext cx="1440000" cy="240000"/>
          </a:xfrm>
        </p:spPr>
        <p:txBody>
          <a:bodyPr anchor="b" anchorCtr="0"/>
          <a:lstStyle>
            <a:lvl1pPr algn="l">
              <a:defRPr sz="1000"/>
            </a:lvl1pPr>
          </a:lstStyle>
          <a:p>
            <a:r>
              <a:rPr lang="nl-NL"/>
              <a:t>7 november 2022</a:t>
            </a:r>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720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540001" y="5236468"/>
            <a:ext cx="5166349" cy="850928"/>
          </a:xfrm>
          <a:prstGeom prst="rect">
            <a:avLst/>
          </a:prstGeom>
        </p:spPr>
      </p:pic>
      <p:sp>
        <p:nvSpPr>
          <p:cNvPr id="8" name="Title 1">
            <a:extLst>
              <a:ext uri="{FF2B5EF4-FFF2-40B4-BE49-F238E27FC236}">
                <a16:creationId xmlns:a16="http://schemas.microsoft.com/office/drawing/2014/main" id="{9C563199-57F4-9042-9F45-430C63C7C4CD}"/>
              </a:ext>
            </a:extLst>
          </p:cNvPr>
          <p:cNvSpPr>
            <a:spLocks noGrp="1"/>
          </p:cNvSpPr>
          <p:nvPr>
            <p:ph type="ctrTitle"/>
          </p:nvPr>
        </p:nvSpPr>
        <p:spPr>
          <a:xfrm>
            <a:off x="2520001" y="1104000"/>
            <a:ext cx="5903999" cy="2160000"/>
          </a:xfrm>
        </p:spPr>
        <p:txBody>
          <a:bodyPr anchor="b" anchorCtr="0"/>
          <a:lstStyle>
            <a:lvl1pPr algn="l">
              <a:lnSpc>
                <a:spcPct val="100000"/>
              </a:lnSpc>
              <a:defRPr sz="3200">
                <a:solidFill>
                  <a:schemeClr val="bg1"/>
                </a:solidFill>
              </a:defRPr>
            </a:lvl1pPr>
          </a:lstStyle>
          <a:p>
            <a:r>
              <a:rPr lang="nl-NL"/>
              <a:t>Klik om stijl te bewerken</a:t>
            </a:r>
            <a:endParaRPr lang="en-US" dirty="0"/>
          </a:p>
        </p:txBody>
      </p:sp>
      <p:sp>
        <p:nvSpPr>
          <p:cNvPr id="9" name="Subtitle 2">
            <a:extLst>
              <a:ext uri="{FF2B5EF4-FFF2-40B4-BE49-F238E27FC236}">
                <a16:creationId xmlns:a16="http://schemas.microsoft.com/office/drawing/2014/main" id="{D93CB10C-031E-4942-97CF-6845AB8E849D}"/>
              </a:ext>
            </a:extLst>
          </p:cNvPr>
          <p:cNvSpPr>
            <a:spLocks noGrp="1"/>
          </p:cNvSpPr>
          <p:nvPr>
            <p:ph type="subTitle" idx="1"/>
          </p:nvPr>
        </p:nvSpPr>
        <p:spPr>
          <a:xfrm>
            <a:off x="2520001" y="3552000"/>
            <a:ext cx="5903999" cy="864000"/>
          </a:xfrm>
        </p:spPr>
        <p:txBody>
          <a:bodyPr anchor="t" anchorCtr="0"/>
          <a:lstStyle>
            <a:lvl1pPr marL="0" indent="0" algn="l">
              <a:lnSpc>
                <a:spcPct val="11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Tree>
    <p:extLst>
      <p:ext uri="{BB962C8B-B14F-4D97-AF65-F5344CB8AC3E}">
        <p14:creationId xmlns:p14="http://schemas.microsoft.com/office/powerpoint/2010/main" val="386035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A0A9D1DE-441B-AE42-9DCD-CC48818CCA00}"/>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dirty="0"/>
          </a:p>
        </p:txBody>
      </p:sp>
      <p:sp>
        <p:nvSpPr>
          <p:cNvPr id="3" name="Content Placeholder 2"/>
          <p:cNvSpPr>
            <a:spLocks noGrp="1"/>
          </p:cNvSpPr>
          <p:nvPr>
            <p:ph idx="1"/>
          </p:nvPr>
        </p:nvSpPr>
        <p:spPr>
          <a:xfrm>
            <a:off x="4859999" y="2208000"/>
            <a:ext cx="3564000" cy="3936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a:t>Klikken om de tekststijl van het model te bewerken</a:t>
            </a:r>
          </a:p>
          <a:p>
            <a:pPr lvl="1"/>
            <a:r>
              <a:rPr lang="nl-NL"/>
              <a:t>Tweede niveau</a:t>
            </a:r>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Herziening Brede Regeling Combinatiefuncties</a:t>
            </a:r>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60000" y="768000"/>
            <a:ext cx="3563999" cy="1152000"/>
          </a:xfrm>
        </p:spPr>
        <p:txBody>
          <a:bodyPr/>
          <a:lstStyle/>
          <a:p>
            <a:r>
              <a:rPr lang="nl-NL"/>
              <a:t>Klik om stijl te bewerken</a:t>
            </a:r>
            <a:endParaRPr lang="en-US" dirty="0"/>
          </a:p>
        </p:txBody>
      </p:sp>
      <p:sp>
        <p:nvSpPr>
          <p:cNvPr id="11" name="Vrije vorm 10">
            <a:extLst>
              <a:ext uri="{FF2B5EF4-FFF2-40B4-BE49-F238E27FC236}">
                <a16:creationId xmlns:a16="http://schemas.microsoft.com/office/drawing/2014/main" id="{10678217-1DD3-0B47-9214-4001BB7CB5A8}"/>
              </a:ext>
            </a:extLst>
          </p:cNvPr>
          <p:cNvSpPr/>
          <p:nvPr userDrawn="1"/>
        </p:nvSpPr>
        <p:spPr>
          <a:xfrm>
            <a:off x="0" y="1219280"/>
            <a:ext cx="3009990" cy="3698296"/>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sz="1800"/>
          </a:p>
        </p:txBody>
      </p:sp>
    </p:spTree>
    <p:extLst>
      <p:ext uri="{BB962C8B-B14F-4D97-AF65-F5344CB8AC3E}">
        <p14:creationId xmlns:p14="http://schemas.microsoft.com/office/powerpoint/2010/main" val="3240970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lvl1pPr>
              <a:defRPr sz="900"/>
            </a:lvl1pPr>
            <a:lvl2pPr>
              <a:defRPr sz="900"/>
            </a:lvl2pPr>
            <a:lvl3pPr>
              <a:defRPr sz="90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907888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720002" y="768000"/>
            <a:ext cx="7703997" cy="1152000"/>
          </a:xfrm>
        </p:spPr>
        <p:txBody>
          <a:bodyPr/>
          <a:lstStyle/>
          <a:p>
            <a:r>
              <a:rPr lang="nl-NL"/>
              <a:t>Klik om stijl te bewerken</a:t>
            </a:r>
            <a:endParaRPr lang="en-US" dirty="0"/>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720000" y="2208000"/>
            <a:ext cx="3744000" cy="3936000"/>
          </a:xfrm>
        </p:spPr>
        <p:txBody>
          <a:bodyPr/>
          <a:lstStyle>
            <a:lvl1pPr>
              <a:defRPr sz="900"/>
            </a:lvl1pPr>
            <a:lvl2pPr>
              <a:defRPr sz="900"/>
            </a:lvl2pPr>
            <a:lvl3pPr>
              <a:defRPr sz="90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680002" y="2208000"/>
            <a:ext cx="3744000" cy="3936000"/>
          </a:xfrm>
        </p:spPr>
        <p:txBody>
          <a:bodyPr/>
          <a:lstStyle>
            <a:lvl1pPr>
              <a:defRPr sz="900"/>
            </a:lvl1pPr>
            <a:lvl2pPr>
              <a:defRPr sz="900"/>
            </a:lvl2pPr>
            <a:lvl3pPr>
              <a:defRPr sz="90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672537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2016884"/>
            <a:ext cx="2448000" cy="336000"/>
          </a:xfrm>
        </p:spPr>
        <p:txBody>
          <a:bodyPr anchor="t" anchorCtr="0"/>
          <a:lstStyle>
            <a:lvl1pPr marL="0" indent="0">
              <a:buNone/>
              <a:defRPr sz="1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te bewerken</a:t>
            </a:r>
          </a:p>
        </p:txBody>
      </p:sp>
      <p:sp>
        <p:nvSpPr>
          <p:cNvPr id="7" name="Date Placeholder 6"/>
          <p:cNvSpPr>
            <a:spLocks noGrp="1"/>
          </p:cNvSpPr>
          <p:nvPr>
            <p:ph type="dt" sz="half" idx="10"/>
          </p:nvPr>
        </p:nvSpPr>
        <p:spPr/>
        <p:txBody>
          <a:bodyPr/>
          <a:lstStyle/>
          <a:p>
            <a:r>
              <a:rPr lang="nl-NL"/>
              <a:t>7 november 2022</a:t>
            </a:r>
          </a:p>
        </p:txBody>
      </p:sp>
      <p:sp>
        <p:nvSpPr>
          <p:cNvPr id="8" name="Footer Placeholder 7"/>
          <p:cNvSpPr>
            <a:spLocks noGrp="1"/>
          </p:cNvSpPr>
          <p:nvPr>
            <p:ph type="ftr" sz="quarter" idx="11"/>
          </p:nvPr>
        </p:nvSpPr>
        <p:spPr/>
        <p:txBody>
          <a:bodyPr/>
          <a:lstStyle/>
          <a:p>
            <a:r>
              <a:rPr lang="nl-NL"/>
              <a:t>Herziening Brede Regeling Combinatiefuncties</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2" y="768000"/>
            <a:ext cx="7703997" cy="1152000"/>
          </a:xfrm>
        </p:spPr>
        <p:txBody>
          <a:bodyPr/>
          <a:lstStyle/>
          <a:p>
            <a:r>
              <a:rPr lang="nl-NL"/>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2448000"/>
            <a:ext cx="2448000" cy="3696000"/>
          </a:xfrm>
        </p:spPr>
        <p:txBody>
          <a:bodyPr/>
          <a:lstStyle>
            <a:lvl1pPr>
              <a:defRPr sz="900"/>
            </a:lvl1pPr>
            <a:lvl2pPr>
              <a:defRPr sz="900"/>
            </a:lvl2pPr>
            <a:lvl3pPr>
              <a:defRPr sz="90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2448000"/>
            <a:ext cx="2448000" cy="3696000"/>
          </a:xfrm>
        </p:spPr>
        <p:txBody>
          <a:bodyPr/>
          <a:lstStyle>
            <a:lvl1pPr>
              <a:defRPr sz="900"/>
            </a:lvl1pPr>
            <a:lvl2pPr>
              <a:defRPr sz="900"/>
            </a:lvl2pPr>
            <a:lvl3pPr>
              <a:defRPr sz="90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2448000"/>
            <a:ext cx="2448000" cy="3696000"/>
          </a:xfrm>
        </p:spPr>
        <p:txBody>
          <a:bodyPr/>
          <a:lstStyle>
            <a:lvl1pPr>
              <a:defRPr sz="900"/>
            </a:lvl1pPr>
            <a:lvl2pPr>
              <a:defRPr sz="900"/>
            </a:lvl2pPr>
            <a:lvl3pPr>
              <a:defRPr sz="90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2016884"/>
            <a:ext cx="2448000" cy="336000"/>
          </a:xfrm>
        </p:spPr>
        <p:txBody>
          <a:bodyPr anchor="t" anchorCtr="0"/>
          <a:lstStyle>
            <a:lvl1pPr marL="0" indent="0">
              <a:buNone/>
              <a:defRPr sz="1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2016884"/>
            <a:ext cx="2448000" cy="336000"/>
          </a:xfrm>
        </p:spPr>
        <p:txBody>
          <a:bodyPr anchor="t" anchorCtr="0"/>
          <a:lstStyle>
            <a:lvl1pPr marL="0" indent="0">
              <a:buNone/>
              <a:defRPr sz="1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te bewerken</a:t>
            </a:r>
          </a:p>
        </p:txBody>
      </p:sp>
    </p:spTree>
    <p:extLst>
      <p:ext uri="{BB962C8B-B14F-4D97-AF65-F5344CB8AC3E}">
        <p14:creationId xmlns:p14="http://schemas.microsoft.com/office/powerpoint/2010/main" val="1366362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2016884"/>
            <a:ext cx="3744000" cy="336000"/>
          </a:xfrm>
        </p:spPr>
        <p:txBody>
          <a:bodyPr anchor="t" anchorCtr="0"/>
          <a:lstStyle>
            <a:lvl1pPr marL="0" indent="0">
              <a:buNone/>
              <a:defRPr sz="1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 te bewerken</a:t>
            </a:r>
          </a:p>
        </p:txBody>
      </p:sp>
      <p:sp>
        <p:nvSpPr>
          <p:cNvPr id="7" name="Date Placeholder 6"/>
          <p:cNvSpPr>
            <a:spLocks noGrp="1"/>
          </p:cNvSpPr>
          <p:nvPr>
            <p:ph type="dt" sz="half" idx="10"/>
          </p:nvPr>
        </p:nvSpPr>
        <p:spPr/>
        <p:txBody>
          <a:bodyPr/>
          <a:lstStyle/>
          <a:p>
            <a:r>
              <a:rPr lang="nl-NL"/>
              <a:t>7 november 2022</a:t>
            </a:r>
          </a:p>
        </p:txBody>
      </p:sp>
      <p:sp>
        <p:nvSpPr>
          <p:cNvPr id="8" name="Footer Placeholder 7"/>
          <p:cNvSpPr>
            <a:spLocks noGrp="1"/>
          </p:cNvSpPr>
          <p:nvPr>
            <p:ph type="ftr" sz="quarter" idx="11"/>
          </p:nvPr>
        </p:nvSpPr>
        <p:spPr/>
        <p:txBody>
          <a:bodyPr/>
          <a:lstStyle/>
          <a:p>
            <a:r>
              <a:rPr lang="nl-NL"/>
              <a:t>Herziening Brede Regeling Combinatiefuncties</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2" y="768000"/>
            <a:ext cx="7703997" cy="1152000"/>
          </a:xfrm>
        </p:spPr>
        <p:txBody>
          <a:bodyPr/>
          <a:lstStyle/>
          <a:p>
            <a:r>
              <a:rPr lang="nl-NL"/>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2448000"/>
            <a:ext cx="3744000" cy="3696000"/>
          </a:xfrm>
        </p:spPr>
        <p:txBody>
          <a:bodyPr/>
          <a:lstStyle>
            <a:lvl1pPr>
              <a:defRPr sz="900"/>
            </a:lvl1pPr>
            <a:lvl2pPr>
              <a:defRPr sz="900"/>
            </a:lvl2pPr>
            <a:lvl3pPr>
              <a:defRPr sz="90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2448000"/>
            <a:ext cx="3744000" cy="3696000"/>
          </a:xfrm>
        </p:spPr>
        <p:txBody>
          <a:bodyPr/>
          <a:lstStyle>
            <a:lvl1pPr>
              <a:defRPr sz="900"/>
            </a:lvl1pPr>
            <a:lvl2pPr>
              <a:defRPr sz="900"/>
            </a:lvl2pPr>
            <a:lvl3pPr>
              <a:defRPr sz="90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2016885"/>
            <a:ext cx="3744000" cy="336000"/>
          </a:xfrm>
        </p:spPr>
        <p:txBody>
          <a:bodyPr anchor="t" anchorCtr="0"/>
          <a:lstStyle>
            <a:lvl1pPr marL="0" indent="0">
              <a:buNone/>
              <a:defRPr sz="1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 te bewerken</a:t>
            </a:r>
          </a:p>
        </p:txBody>
      </p:sp>
    </p:spTree>
    <p:extLst>
      <p:ext uri="{BB962C8B-B14F-4D97-AF65-F5344CB8AC3E}">
        <p14:creationId xmlns:p14="http://schemas.microsoft.com/office/powerpoint/2010/main" val="3245630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427F158D-E3C5-2048-8947-46DF26820943}"/>
              </a:ext>
            </a:extLst>
          </p:cNvPr>
          <p:cNvSpPr/>
          <p:nvPr userDrawn="1"/>
        </p:nvSpPr>
        <p:spPr>
          <a:xfrm>
            <a:off x="4571999" y="0"/>
            <a:ext cx="4572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720002" y="768000"/>
            <a:ext cx="3096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8EF4773B-E002-0347-9E00-CDF8164E4FDC}"/>
              </a:ext>
            </a:extLst>
          </p:cNvPr>
          <p:cNvSpPr>
            <a:spLocks noGrp="1"/>
          </p:cNvSpPr>
          <p:nvPr>
            <p:ph type="body" sz="half" idx="2"/>
          </p:nvPr>
        </p:nvSpPr>
        <p:spPr>
          <a:xfrm>
            <a:off x="719996" y="2208001"/>
            <a:ext cx="3096000" cy="3935999"/>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0748BA84-C33A-A042-912F-611D92D507D0}"/>
              </a:ext>
            </a:extLst>
          </p:cNvPr>
          <p:cNvSpPr>
            <a:spLocks noGrp="1"/>
          </p:cNvSpPr>
          <p:nvPr>
            <p:ph type="body" sz="half" idx="13"/>
          </p:nvPr>
        </p:nvSpPr>
        <p:spPr>
          <a:xfrm>
            <a:off x="4859998"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91121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tekstkader hele breed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0D8549F-8846-7C42-B041-DA8A5F2498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Afbeelding 6">
            <a:extLst>
              <a:ext uri="{FF2B5EF4-FFF2-40B4-BE49-F238E27FC236}">
                <a16:creationId xmlns:a16="http://schemas.microsoft.com/office/drawing/2014/main" id="{834C101D-83CD-AF41-AD50-B69BDE9CB6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388938"/>
            <a:ext cx="8229600" cy="914400"/>
          </a:xfrm>
          <a:prstGeom prst="rect">
            <a:avLst/>
          </a:prstGeom>
        </p:spPr>
      </p:pic>
      <p:sp>
        <p:nvSpPr>
          <p:cNvPr id="8" name="Titel 1">
            <a:extLst>
              <a:ext uri="{FF2B5EF4-FFF2-40B4-BE49-F238E27FC236}">
                <a16:creationId xmlns:a16="http://schemas.microsoft.com/office/drawing/2014/main" id="{739B4E8C-4ACB-7E4E-91B0-6B9B59796AF2}"/>
              </a:ext>
            </a:extLst>
          </p:cNvPr>
          <p:cNvSpPr>
            <a:spLocks noGrp="1"/>
          </p:cNvSpPr>
          <p:nvPr>
            <p:ph type="title"/>
          </p:nvPr>
        </p:nvSpPr>
        <p:spPr>
          <a:xfrm>
            <a:off x="457200" y="274638"/>
            <a:ext cx="8229600" cy="1143000"/>
          </a:xfrm>
        </p:spPr>
        <p:txBody>
          <a:bodyPr/>
          <a:lstStyle>
            <a:lvl1pPr>
              <a:defRPr>
                <a:solidFill>
                  <a:schemeClr val="bg1"/>
                </a:solidFill>
              </a:defRPr>
            </a:lvl1pPr>
          </a:lstStyle>
          <a:p>
            <a:r>
              <a:rPr lang="nl-NL" dirty="0"/>
              <a:t>Klik om de stijl te bewerken</a:t>
            </a:r>
          </a:p>
        </p:txBody>
      </p:sp>
      <p:sp>
        <p:nvSpPr>
          <p:cNvPr id="9" name="Tijdelijke aanduiding voor inhoud 2">
            <a:extLst>
              <a:ext uri="{FF2B5EF4-FFF2-40B4-BE49-F238E27FC236}">
                <a16:creationId xmlns:a16="http://schemas.microsoft.com/office/drawing/2014/main" id="{DF54BC09-4C91-5543-9E36-84D1D4406EED}"/>
              </a:ext>
            </a:extLst>
          </p:cNvPr>
          <p:cNvSpPr>
            <a:spLocks noGrp="1"/>
          </p:cNvSpPr>
          <p:nvPr>
            <p:ph idx="1" hasCustomPrompt="1"/>
          </p:nvPr>
        </p:nvSpPr>
        <p:spPr>
          <a:xfrm>
            <a:off x="457200" y="2175674"/>
            <a:ext cx="8229600" cy="19013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55172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B1F4FA5B-E497-2642-BED5-3A0A7031A26D}"/>
              </a:ext>
            </a:extLst>
          </p:cNvPr>
          <p:cNvSpPr/>
          <p:nvPr userDrawn="1"/>
        </p:nvSpPr>
        <p:spPr>
          <a:xfrm>
            <a:off x="4571999" y="0"/>
            <a:ext cx="4572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720002" y="768000"/>
            <a:ext cx="3096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6ACC3963-9588-6A42-8AB4-A14CC662B009}"/>
              </a:ext>
            </a:extLst>
          </p:cNvPr>
          <p:cNvSpPr>
            <a:spLocks noGrp="1"/>
          </p:cNvSpPr>
          <p:nvPr>
            <p:ph type="body" sz="half" idx="2"/>
          </p:nvPr>
        </p:nvSpPr>
        <p:spPr>
          <a:xfrm>
            <a:off x="719996" y="2208001"/>
            <a:ext cx="3096000" cy="3935999"/>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7457137-B10F-2B43-8A15-1B4C8AA1B101}"/>
              </a:ext>
            </a:extLst>
          </p:cNvPr>
          <p:cNvSpPr>
            <a:spLocks noGrp="1"/>
          </p:cNvSpPr>
          <p:nvPr>
            <p:ph type="body" sz="half" idx="13"/>
          </p:nvPr>
        </p:nvSpPr>
        <p:spPr>
          <a:xfrm>
            <a:off x="4859998"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1321789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E7D15197-E6D8-4D46-97D4-AC636CA495EF}"/>
              </a:ext>
            </a:extLst>
          </p:cNvPr>
          <p:cNvSpPr/>
          <p:nvPr userDrawn="1"/>
        </p:nvSpPr>
        <p:spPr>
          <a:xfrm>
            <a:off x="4571999" y="0"/>
            <a:ext cx="4572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720002" y="768000"/>
            <a:ext cx="3096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07A7DC2A-C756-0948-8B2F-E1E7F2D43BA3}"/>
              </a:ext>
            </a:extLst>
          </p:cNvPr>
          <p:cNvSpPr>
            <a:spLocks noGrp="1"/>
          </p:cNvSpPr>
          <p:nvPr>
            <p:ph type="body" sz="half" idx="2"/>
          </p:nvPr>
        </p:nvSpPr>
        <p:spPr>
          <a:xfrm>
            <a:off x="719996" y="2208001"/>
            <a:ext cx="3096000" cy="3935999"/>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E129C27-8A04-AC4B-84B3-C2E4672497D1}"/>
              </a:ext>
            </a:extLst>
          </p:cNvPr>
          <p:cNvSpPr>
            <a:spLocks noGrp="1"/>
          </p:cNvSpPr>
          <p:nvPr>
            <p:ph type="body" sz="half" idx="13"/>
          </p:nvPr>
        </p:nvSpPr>
        <p:spPr>
          <a:xfrm>
            <a:off x="4859998" y="1200001"/>
            <a:ext cx="3563999" cy="3935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070430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9BF10B72-8B43-144C-90A1-7955E56D624F}"/>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5327997" y="768000"/>
            <a:ext cx="3096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Herziening Brede Regeling Combinatiefuncties</a:t>
            </a:r>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5327991" y="2208001"/>
            <a:ext cx="3096000" cy="3935999"/>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720001"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832986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4B6EE84E-A45E-674B-AD12-A5C2544FC93A}"/>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5327997" y="768000"/>
            <a:ext cx="3096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Herziening Brede Regeling Combinatiefuncties</a:t>
            </a:r>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009543C0-73B1-0642-A350-CCDB2815547B}"/>
              </a:ext>
            </a:extLst>
          </p:cNvPr>
          <p:cNvSpPr>
            <a:spLocks noGrp="1"/>
          </p:cNvSpPr>
          <p:nvPr>
            <p:ph type="body" sz="half" idx="2"/>
          </p:nvPr>
        </p:nvSpPr>
        <p:spPr>
          <a:xfrm>
            <a:off x="5327991" y="2208001"/>
            <a:ext cx="3096000" cy="3935999"/>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3E6C3C8C-0568-794A-806B-6747596AC2FB}"/>
              </a:ext>
            </a:extLst>
          </p:cNvPr>
          <p:cNvSpPr>
            <a:spLocks noGrp="1"/>
          </p:cNvSpPr>
          <p:nvPr>
            <p:ph type="body" sz="half" idx="13"/>
          </p:nvPr>
        </p:nvSpPr>
        <p:spPr>
          <a:xfrm>
            <a:off x="720001"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2521717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C06382F5-0D5A-664D-8FB2-F36F4AC0D9F4}"/>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5327997" y="768000"/>
            <a:ext cx="3096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8739DC4D-F9FB-5A4F-88E9-4950FDEE70E7}"/>
              </a:ext>
            </a:extLst>
          </p:cNvPr>
          <p:cNvSpPr>
            <a:spLocks noGrp="1"/>
          </p:cNvSpPr>
          <p:nvPr>
            <p:ph type="body" sz="half" idx="2"/>
          </p:nvPr>
        </p:nvSpPr>
        <p:spPr>
          <a:xfrm>
            <a:off x="5327991" y="2208001"/>
            <a:ext cx="3096000" cy="3935999"/>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2" name="Text Placeholder 3">
            <a:extLst>
              <a:ext uri="{FF2B5EF4-FFF2-40B4-BE49-F238E27FC236}">
                <a16:creationId xmlns:a16="http://schemas.microsoft.com/office/drawing/2014/main" id="{7D08273E-77D4-3F45-A363-EEF7AA05F362}"/>
              </a:ext>
            </a:extLst>
          </p:cNvPr>
          <p:cNvSpPr>
            <a:spLocks noGrp="1"/>
          </p:cNvSpPr>
          <p:nvPr>
            <p:ph type="body" sz="half" idx="13"/>
          </p:nvPr>
        </p:nvSpPr>
        <p:spPr>
          <a:xfrm>
            <a:off x="720001" y="1200001"/>
            <a:ext cx="3563999" cy="3935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Tree>
    <p:extLst>
      <p:ext uri="{BB962C8B-B14F-4D97-AF65-F5344CB8AC3E}">
        <p14:creationId xmlns:p14="http://schemas.microsoft.com/office/powerpoint/2010/main" val="3728887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920000"/>
            <a:ext cx="612000" cy="816000"/>
          </a:xfrm>
          <a:noFill/>
        </p:spPr>
        <p:txBody>
          <a:bodyPr lIns="36000" tIns="36000" rIns="36000" anchor="t"/>
          <a:lstStyle>
            <a:lvl1pPr marL="0" indent="0" algn="ctr">
              <a:lnSpc>
                <a:spcPct val="100000"/>
              </a:lnSpc>
              <a:spcBef>
                <a:spcPts val="0"/>
              </a:spcBef>
              <a:buNone/>
              <a:defRPr sz="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20000" y="3840000"/>
            <a:ext cx="1800000" cy="2304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2" y="768000"/>
            <a:ext cx="7703997" cy="1152000"/>
          </a:xfrm>
        </p:spPr>
        <p:txBody>
          <a:bodyPr/>
          <a:lstStyle/>
          <a:p>
            <a:r>
              <a:rPr lang="nl-NL"/>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3840000"/>
            <a:ext cx="1800000" cy="2304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3840000"/>
            <a:ext cx="1800000" cy="2304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3840000"/>
            <a:ext cx="1800000" cy="2304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832000"/>
            <a:ext cx="1800000" cy="720000"/>
          </a:xfrm>
        </p:spPr>
        <p:txBody>
          <a:bodyPr anchor="t" anchorCtr="0"/>
          <a:lstStyle>
            <a:lvl1pPr marL="0" indent="0">
              <a:lnSpc>
                <a:spcPct val="100000"/>
              </a:lnSpc>
              <a:buNone/>
              <a:defRPr sz="1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832000"/>
            <a:ext cx="1800000" cy="720000"/>
          </a:xfrm>
        </p:spPr>
        <p:txBody>
          <a:bodyPr anchor="t" anchorCtr="0"/>
          <a:lstStyle>
            <a:lvl1pPr marL="0" indent="0">
              <a:lnSpc>
                <a:spcPct val="100000"/>
              </a:lnSpc>
              <a:buNone/>
              <a:defRPr sz="1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832000"/>
            <a:ext cx="1800000" cy="720000"/>
          </a:xfrm>
        </p:spPr>
        <p:txBody>
          <a:bodyPr anchor="t" anchorCtr="0"/>
          <a:lstStyle>
            <a:lvl1pPr marL="0" indent="0">
              <a:lnSpc>
                <a:spcPct val="100000"/>
              </a:lnSpc>
              <a:buNone/>
              <a:defRPr sz="1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832000"/>
            <a:ext cx="1800000" cy="720000"/>
          </a:xfrm>
        </p:spPr>
        <p:txBody>
          <a:bodyPr anchor="t" anchorCtr="0"/>
          <a:lstStyle>
            <a:lvl1pPr marL="0" indent="0">
              <a:lnSpc>
                <a:spcPct val="100000"/>
              </a:lnSpc>
              <a:buNone/>
              <a:defRPr sz="1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920000"/>
            <a:ext cx="612000" cy="816000"/>
          </a:xfrm>
          <a:noFill/>
        </p:spPr>
        <p:txBody>
          <a:bodyPr lIns="36000" tIns="36000" rIns="36000" anchor="t"/>
          <a:lstStyle>
            <a:lvl1pPr marL="0" indent="0" algn="ctr">
              <a:lnSpc>
                <a:spcPct val="100000"/>
              </a:lnSpc>
              <a:spcBef>
                <a:spcPts val="0"/>
              </a:spcBef>
              <a:buNone/>
              <a:defRPr sz="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920000"/>
            <a:ext cx="612000" cy="816000"/>
          </a:xfrm>
          <a:noFill/>
        </p:spPr>
        <p:txBody>
          <a:bodyPr lIns="36000" tIns="36000" rIns="36000" anchor="t"/>
          <a:lstStyle>
            <a:lvl1pPr marL="0" indent="0" algn="ctr">
              <a:lnSpc>
                <a:spcPct val="100000"/>
              </a:lnSpc>
              <a:spcBef>
                <a:spcPts val="0"/>
              </a:spcBef>
              <a:buNone/>
              <a:defRPr sz="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920000"/>
            <a:ext cx="612000" cy="816000"/>
          </a:xfrm>
          <a:noFill/>
        </p:spPr>
        <p:txBody>
          <a:bodyPr lIns="36000" tIns="36000" rIns="36000" anchor="t"/>
          <a:lstStyle>
            <a:lvl1pPr marL="0" indent="0" algn="ctr">
              <a:lnSpc>
                <a:spcPct val="100000"/>
              </a:lnSpc>
              <a:spcBef>
                <a:spcPts val="0"/>
              </a:spcBef>
              <a:buNone/>
              <a:defRPr sz="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56721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920000"/>
            <a:ext cx="612000" cy="816000"/>
          </a:xfrm>
          <a:noFill/>
        </p:spPr>
        <p:txBody>
          <a:bodyPr lIns="36000" tIns="36000" rIns="36000" anchor="t"/>
          <a:lstStyle>
            <a:lvl1pPr marL="0" indent="0" algn="ctr">
              <a:lnSpc>
                <a:spcPct val="100000"/>
              </a:lnSpc>
              <a:spcBef>
                <a:spcPts val="0"/>
              </a:spcBef>
              <a:buNone/>
              <a:defRPr sz="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20000" y="3840000"/>
            <a:ext cx="1440000" cy="2304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2" y="768000"/>
            <a:ext cx="7703997" cy="1152000"/>
          </a:xfrm>
        </p:spPr>
        <p:txBody>
          <a:bodyPr/>
          <a:lstStyle/>
          <a:p>
            <a:r>
              <a:rPr lang="nl-NL"/>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3840000"/>
            <a:ext cx="1440000" cy="2304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3840000"/>
            <a:ext cx="1440000" cy="2304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3840000"/>
            <a:ext cx="1440000" cy="2304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832000"/>
            <a:ext cx="1440000" cy="720000"/>
          </a:xfrm>
        </p:spPr>
        <p:txBody>
          <a:bodyPr anchor="t" anchorCtr="0"/>
          <a:lstStyle>
            <a:lvl1pPr marL="0" indent="0">
              <a:lnSpc>
                <a:spcPct val="100000"/>
              </a:lnSpc>
              <a:buNone/>
              <a:defRPr sz="1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832000"/>
            <a:ext cx="1440000" cy="720000"/>
          </a:xfrm>
        </p:spPr>
        <p:txBody>
          <a:bodyPr anchor="t" anchorCtr="0"/>
          <a:lstStyle>
            <a:lvl1pPr marL="0" indent="0">
              <a:lnSpc>
                <a:spcPct val="100000"/>
              </a:lnSpc>
              <a:buNone/>
              <a:defRPr sz="1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832000"/>
            <a:ext cx="1440000" cy="720000"/>
          </a:xfrm>
        </p:spPr>
        <p:txBody>
          <a:bodyPr anchor="t" anchorCtr="0"/>
          <a:lstStyle>
            <a:lvl1pPr marL="0" indent="0">
              <a:lnSpc>
                <a:spcPct val="100000"/>
              </a:lnSpc>
              <a:buNone/>
              <a:defRPr sz="1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920000"/>
            <a:ext cx="612000" cy="816000"/>
          </a:xfrm>
          <a:noFill/>
        </p:spPr>
        <p:txBody>
          <a:bodyPr lIns="36000" tIns="36000" rIns="36000" anchor="t"/>
          <a:lstStyle>
            <a:lvl1pPr marL="0" indent="0" algn="ctr">
              <a:lnSpc>
                <a:spcPct val="100000"/>
              </a:lnSpc>
              <a:spcBef>
                <a:spcPts val="0"/>
              </a:spcBef>
              <a:buNone/>
              <a:defRPr sz="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920000"/>
            <a:ext cx="612000" cy="816000"/>
          </a:xfrm>
          <a:noFill/>
        </p:spPr>
        <p:txBody>
          <a:bodyPr lIns="36000" tIns="36000" rIns="36000" anchor="t"/>
          <a:lstStyle>
            <a:lvl1pPr marL="0" indent="0" algn="ctr">
              <a:lnSpc>
                <a:spcPct val="100000"/>
              </a:lnSpc>
              <a:spcBef>
                <a:spcPts val="0"/>
              </a:spcBef>
              <a:buNone/>
              <a:defRPr sz="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920000"/>
            <a:ext cx="612000" cy="816000"/>
          </a:xfrm>
          <a:noFill/>
        </p:spPr>
        <p:txBody>
          <a:bodyPr lIns="36000" tIns="36000" rIns="36000" anchor="t"/>
          <a:lstStyle>
            <a:lvl1pPr marL="0" indent="0" algn="ctr">
              <a:lnSpc>
                <a:spcPct val="100000"/>
              </a:lnSpc>
              <a:spcBef>
                <a:spcPts val="0"/>
              </a:spcBef>
              <a:buNone/>
              <a:defRPr sz="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832000"/>
            <a:ext cx="1440000" cy="720000"/>
          </a:xfrm>
        </p:spPr>
        <p:txBody>
          <a:bodyPr anchor="t" anchorCtr="0"/>
          <a:lstStyle>
            <a:lvl1pPr marL="0" indent="0">
              <a:lnSpc>
                <a:spcPct val="100000"/>
              </a:lnSpc>
              <a:buNone/>
              <a:defRPr sz="1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3840000"/>
            <a:ext cx="1440000" cy="2304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832000"/>
            <a:ext cx="1440000" cy="720000"/>
          </a:xfrm>
        </p:spPr>
        <p:txBody>
          <a:bodyPr anchor="t" anchorCtr="0"/>
          <a:lstStyle>
            <a:lvl1pPr marL="0" indent="0">
              <a:lnSpc>
                <a:spcPct val="100000"/>
              </a:lnSpc>
              <a:buNone/>
              <a:defRPr sz="14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920000"/>
            <a:ext cx="612000" cy="816000"/>
          </a:xfrm>
          <a:noFill/>
        </p:spPr>
        <p:txBody>
          <a:bodyPr lIns="36000" tIns="36000" rIns="36000" anchor="t"/>
          <a:lstStyle>
            <a:lvl1pPr marL="0" indent="0" algn="ctr">
              <a:lnSpc>
                <a:spcPct val="100000"/>
              </a:lnSpc>
              <a:spcBef>
                <a:spcPts val="0"/>
              </a:spcBef>
              <a:buNone/>
              <a:defRPr sz="8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4285596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5140E7B3-321F-C04F-B8C4-2C3106CDE3DA}"/>
              </a:ext>
            </a:extLst>
          </p:cNvPr>
          <p:cNvSpPr/>
          <p:nvPr userDrawn="1"/>
        </p:nvSpPr>
        <p:spPr>
          <a:xfrm>
            <a:off x="0" y="1152000"/>
            <a:ext cx="72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Title 1">
            <a:extLst>
              <a:ext uri="{FF2B5EF4-FFF2-40B4-BE49-F238E27FC236}">
                <a16:creationId xmlns:a16="http://schemas.microsoft.com/office/drawing/2014/main" id="{3FB2C2F6-2797-124C-9DF6-9A8C908E6952}"/>
              </a:ext>
            </a:extLst>
          </p:cNvPr>
          <p:cNvSpPr>
            <a:spLocks noGrp="1"/>
          </p:cNvSpPr>
          <p:nvPr>
            <p:ph type="ctrTitle"/>
          </p:nvPr>
        </p:nvSpPr>
        <p:spPr>
          <a:xfrm>
            <a:off x="720001" y="1104000"/>
            <a:ext cx="5903999" cy="2160000"/>
          </a:xfrm>
        </p:spPr>
        <p:txBody>
          <a:bodyPr anchor="b" anchorCtr="0"/>
          <a:lstStyle>
            <a:lvl1pPr algn="l">
              <a:defRPr sz="3200">
                <a:solidFill>
                  <a:schemeClr val="bg1"/>
                </a:solidFill>
              </a:defRPr>
            </a:lvl1pPr>
          </a:lstStyle>
          <a:p>
            <a:r>
              <a:rPr lang="nl-NL"/>
              <a:t>Klik om stijl te bewerken</a:t>
            </a:r>
            <a:endParaRPr lang="en-US" dirty="0"/>
          </a:p>
        </p:txBody>
      </p:sp>
      <p:sp>
        <p:nvSpPr>
          <p:cNvPr id="9" name="Subtitle 2">
            <a:extLst>
              <a:ext uri="{FF2B5EF4-FFF2-40B4-BE49-F238E27FC236}">
                <a16:creationId xmlns:a16="http://schemas.microsoft.com/office/drawing/2014/main" id="{A5F61B35-8EE9-1D4E-A602-B0E7DA814864}"/>
              </a:ext>
            </a:extLst>
          </p:cNvPr>
          <p:cNvSpPr>
            <a:spLocks noGrp="1"/>
          </p:cNvSpPr>
          <p:nvPr>
            <p:ph type="subTitle" idx="1"/>
          </p:nvPr>
        </p:nvSpPr>
        <p:spPr>
          <a:xfrm>
            <a:off x="720001" y="3456000"/>
            <a:ext cx="5903999" cy="864000"/>
          </a:xfrm>
        </p:spPr>
        <p:txBody>
          <a:bodyPr anchor="t" anchorCtr="0"/>
          <a:lstStyle>
            <a:lvl1pPr marL="0" indent="0" algn="l">
              <a:lnSpc>
                <a:spcPct val="11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Tree>
    <p:extLst>
      <p:ext uri="{BB962C8B-B14F-4D97-AF65-F5344CB8AC3E}">
        <p14:creationId xmlns:p14="http://schemas.microsoft.com/office/powerpoint/2010/main" val="2490352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3" y="768000"/>
            <a:ext cx="7703999" cy="11520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r>
              <a:rPr lang="nl-NL"/>
              <a:t>7 november 2022</a:t>
            </a:r>
          </a:p>
        </p:txBody>
      </p:sp>
      <p:sp>
        <p:nvSpPr>
          <p:cNvPr id="4" name="Footer Placeholder 3"/>
          <p:cNvSpPr>
            <a:spLocks noGrp="1"/>
          </p:cNvSpPr>
          <p:nvPr>
            <p:ph type="ftr" sz="quarter" idx="11"/>
          </p:nvPr>
        </p:nvSpPr>
        <p:spPr/>
        <p:txBody>
          <a:bodyPr/>
          <a:lstStyle/>
          <a:p>
            <a:r>
              <a:rPr lang="nl-NL"/>
              <a:t>Herziening Brede Regeling Combinatiefuncties</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008392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a:t>7 november 2022</a:t>
            </a:r>
          </a:p>
        </p:txBody>
      </p:sp>
      <p:sp>
        <p:nvSpPr>
          <p:cNvPr id="3" name="Footer Placeholder 2"/>
          <p:cNvSpPr>
            <a:spLocks noGrp="1"/>
          </p:cNvSpPr>
          <p:nvPr>
            <p:ph type="ftr" sz="quarter" idx="11"/>
          </p:nvPr>
        </p:nvSpPr>
        <p:spPr/>
        <p:txBody>
          <a:bodyPr/>
          <a:lstStyle/>
          <a:p>
            <a:r>
              <a:rPr lang="nl-NL"/>
              <a:t>Herziening Brede Regeling Combinatiefuncties</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33884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tekstkader + ruimte voor 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659FEA4-D4B7-1646-A86C-C41E748106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9" name="Afbeelding 8">
            <a:extLst>
              <a:ext uri="{FF2B5EF4-FFF2-40B4-BE49-F238E27FC236}">
                <a16:creationId xmlns:a16="http://schemas.microsoft.com/office/drawing/2014/main" id="{2268D549-1A33-C944-B652-8E38BA38DB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388938"/>
            <a:ext cx="8229600" cy="914400"/>
          </a:xfrm>
          <a:prstGeom prst="rect">
            <a:avLst/>
          </a:prstGeom>
        </p:spPr>
      </p:pic>
      <p:sp>
        <p:nvSpPr>
          <p:cNvPr id="10" name="Titel 1">
            <a:extLst>
              <a:ext uri="{FF2B5EF4-FFF2-40B4-BE49-F238E27FC236}">
                <a16:creationId xmlns:a16="http://schemas.microsoft.com/office/drawing/2014/main" id="{071E3AA7-E282-E140-A74E-8A8FA382E9E1}"/>
              </a:ext>
            </a:extLst>
          </p:cNvPr>
          <p:cNvSpPr>
            <a:spLocks noGrp="1"/>
          </p:cNvSpPr>
          <p:nvPr>
            <p:ph type="title"/>
          </p:nvPr>
        </p:nvSpPr>
        <p:spPr>
          <a:xfrm>
            <a:off x="457200" y="274638"/>
            <a:ext cx="8229600" cy="1143000"/>
          </a:xfrm>
        </p:spPr>
        <p:txBody>
          <a:bodyPr/>
          <a:lstStyle>
            <a:lvl1pPr>
              <a:defRPr>
                <a:solidFill>
                  <a:schemeClr val="bg1"/>
                </a:solidFill>
              </a:defRPr>
            </a:lvl1pPr>
          </a:lstStyle>
          <a:p>
            <a:r>
              <a:rPr lang="nl-NL" dirty="0"/>
              <a:t>Klik om de stijl te bewerken</a:t>
            </a:r>
          </a:p>
        </p:txBody>
      </p:sp>
      <p:sp>
        <p:nvSpPr>
          <p:cNvPr id="11" name="Tijdelijke aanduiding voor inhoud 2">
            <a:extLst>
              <a:ext uri="{FF2B5EF4-FFF2-40B4-BE49-F238E27FC236}">
                <a16:creationId xmlns:a16="http://schemas.microsoft.com/office/drawing/2014/main" id="{2D95F541-5CA2-8B42-9467-44D5DDFC5529}"/>
              </a:ext>
            </a:extLst>
          </p:cNvPr>
          <p:cNvSpPr>
            <a:spLocks noGrp="1"/>
          </p:cNvSpPr>
          <p:nvPr>
            <p:ph idx="1" hasCustomPrompt="1"/>
          </p:nvPr>
        </p:nvSpPr>
        <p:spPr>
          <a:xfrm>
            <a:off x="457200" y="2175674"/>
            <a:ext cx="4402832" cy="34135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564000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4512257"/>
            <a:ext cx="1800000" cy="1632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2" y="768000"/>
            <a:ext cx="7703997" cy="1152000"/>
          </a:xfrm>
        </p:spPr>
        <p:txBody>
          <a:bodyPr/>
          <a:lstStyle/>
          <a:p>
            <a:r>
              <a:rPr lang="nl-NL"/>
              <a:t>Klik om stijl te bewerken</a:t>
            </a:r>
            <a:endParaRPr lang="en-US" dirty="0"/>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3840257"/>
            <a:ext cx="1800000" cy="576000"/>
          </a:xfrm>
        </p:spPr>
        <p:txBody>
          <a:bodyPr anchor="t" anchorCtr="0"/>
          <a:lstStyle>
            <a:lvl1pPr marL="0" indent="0">
              <a:lnSpc>
                <a:spcPct val="100000"/>
              </a:lnSpc>
              <a:buNone/>
              <a:defRPr sz="1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2016000"/>
            <a:ext cx="1080000" cy="1632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2016000"/>
            <a:ext cx="1080000" cy="1632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2016000"/>
            <a:ext cx="1080000" cy="1632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2016000"/>
            <a:ext cx="1080000" cy="1632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4512257"/>
            <a:ext cx="1800000" cy="1632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3840257"/>
            <a:ext cx="1800000" cy="576000"/>
          </a:xfrm>
        </p:spPr>
        <p:txBody>
          <a:bodyPr anchor="t" anchorCtr="0"/>
          <a:lstStyle>
            <a:lvl1pPr marL="0" indent="0">
              <a:lnSpc>
                <a:spcPct val="100000"/>
              </a:lnSpc>
              <a:buNone/>
              <a:defRPr sz="1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4512257"/>
            <a:ext cx="1800000" cy="1632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3840257"/>
            <a:ext cx="1800000" cy="576000"/>
          </a:xfrm>
        </p:spPr>
        <p:txBody>
          <a:bodyPr anchor="t" anchorCtr="0"/>
          <a:lstStyle>
            <a:lvl1pPr marL="0" indent="0">
              <a:lnSpc>
                <a:spcPct val="100000"/>
              </a:lnSpc>
              <a:buNone/>
              <a:defRPr sz="1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4512257"/>
            <a:ext cx="1800000" cy="1632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3840257"/>
            <a:ext cx="1800000" cy="576000"/>
          </a:xfrm>
        </p:spPr>
        <p:txBody>
          <a:bodyPr anchor="t" anchorCtr="0"/>
          <a:lstStyle>
            <a:lvl1pPr marL="0" indent="0">
              <a:lnSpc>
                <a:spcPct val="100000"/>
              </a:lnSpc>
              <a:buNone/>
              <a:defRPr sz="1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125559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rie afbeeldinge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63999" y="1245000"/>
            <a:ext cx="3780001" cy="2232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2F8C1725-7FDE-E648-873F-2DA53C1F2BA1}"/>
              </a:ext>
            </a:extLst>
          </p:cNvPr>
          <p:cNvSpPr>
            <a:spLocks noGrp="1"/>
          </p:cNvSpPr>
          <p:nvPr>
            <p:ph type="body" sz="half" idx="2"/>
          </p:nvPr>
        </p:nvSpPr>
        <p:spPr>
          <a:xfrm>
            <a:off x="720002" y="2976000"/>
            <a:ext cx="2303999" cy="2880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1" name="Title 1">
            <a:extLst>
              <a:ext uri="{FF2B5EF4-FFF2-40B4-BE49-F238E27FC236}">
                <a16:creationId xmlns:a16="http://schemas.microsoft.com/office/drawing/2014/main" id="{AD08C67B-5872-E64C-930C-D0B18239B3CB}"/>
              </a:ext>
            </a:extLst>
          </p:cNvPr>
          <p:cNvSpPr>
            <a:spLocks noGrp="1"/>
          </p:cNvSpPr>
          <p:nvPr>
            <p:ph type="title"/>
          </p:nvPr>
        </p:nvSpPr>
        <p:spPr>
          <a:xfrm>
            <a:off x="720000" y="1343997"/>
            <a:ext cx="2304000" cy="1344000"/>
          </a:xfrm>
        </p:spPr>
        <p:txBody>
          <a:bodyPr anchor="t" anchorCtr="0"/>
          <a:lstStyle>
            <a:lvl1pPr>
              <a:defRPr sz="2400"/>
            </a:lvl1pPr>
          </a:lstStyle>
          <a:p>
            <a:r>
              <a:rPr lang="nl-NL"/>
              <a:t>Klik om stijl te bewerken</a:t>
            </a:r>
            <a:endParaRPr lang="en-US" dirty="0"/>
          </a:p>
        </p:txBody>
      </p:sp>
      <p:sp>
        <p:nvSpPr>
          <p:cNvPr id="12" name="Picture Placeholder 2">
            <a:extLst>
              <a:ext uri="{FF2B5EF4-FFF2-40B4-BE49-F238E27FC236}">
                <a16:creationId xmlns:a16="http://schemas.microsoft.com/office/drawing/2014/main" id="{286B9216-B754-B341-8F28-D3295C76319E}"/>
              </a:ext>
            </a:extLst>
          </p:cNvPr>
          <p:cNvSpPr>
            <a:spLocks noGrp="1"/>
          </p:cNvSpPr>
          <p:nvPr>
            <p:ph type="pic" idx="15"/>
          </p:nvPr>
        </p:nvSpPr>
        <p:spPr>
          <a:xfrm>
            <a:off x="3240000" y="1248000"/>
            <a:ext cx="2016000" cy="46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15" name="Picture Placeholder 2">
            <a:extLst>
              <a:ext uri="{FF2B5EF4-FFF2-40B4-BE49-F238E27FC236}">
                <a16:creationId xmlns:a16="http://schemas.microsoft.com/office/drawing/2014/main" id="{B6059CEA-9C06-E044-9F99-FE66F48BCC32}"/>
              </a:ext>
            </a:extLst>
          </p:cNvPr>
          <p:cNvSpPr>
            <a:spLocks noGrp="1"/>
          </p:cNvSpPr>
          <p:nvPr>
            <p:ph type="pic" idx="16"/>
          </p:nvPr>
        </p:nvSpPr>
        <p:spPr>
          <a:xfrm>
            <a:off x="5363999" y="3602272"/>
            <a:ext cx="3060000" cy="2232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1717076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248000"/>
            <a:ext cx="2937600" cy="2352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120001" y="2976000"/>
            <a:ext cx="2303999" cy="3168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343997"/>
            <a:ext cx="2304000" cy="1344000"/>
          </a:xfrm>
        </p:spPr>
        <p:txBody>
          <a:bodyPr anchor="t" anchorCtr="0"/>
          <a:lstStyle>
            <a:lvl1pPr>
              <a:defRPr sz="2400"/>
            </a:lvl1pPr>
          </a:lstStyle>
          <a:p>
            <a:r>
              <a:rPr lang="nl-NL"/>
              <a:t>Klik om stijl te bewerken</a:t>
            </a:r>
            <a:endParaRPr lang="en-US" dirty="0"/>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1248000"/>
            <a:ext cx="2934000" cy="2352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3743999"/>
            <a:ext cx="2934000" cy="192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3744000"/>
            <a:ext cx="2214000" cy="24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554873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1248000"/>
            <a:ext cx="5184000" cy="4608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720002" y="2976000"/>
            <a:ext cx="2303999" cy="2880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720000" y="1343997"/>
            <a:ext cx="2304000" cy="1344000"/>
          </a:xfrm>
        </p:spPr>
        <p:txBody>
          <a:bodyPr anchor="t" anchorCtr="0"/>
          <a:lstStyle>
            <a:lvl1pPr>
              <a:defRPr sz="2400"/>
            </a:lvl1pPr>
          </a:lstStyle>
          <a:p>
            <a:r>
              <a:rPr lang="nl-NL"/>
              <a:t>Klik om stijl te bewerken</a:t>
            </a:r>
            <a:endParaRPr lang="en-US" dirty="0"/>
          </a:p>
        </p:txBody>
      </p:sp>
    </p:spTree>
    <p:extLst>
      <p:ext uri="{BB962C8B-B14F-4D97-AF65-F5344CB8AC3E}">
        <p14:creationId xmlns:p14="http://schemas.microsoft.com/office/powerpoint/2010/main" val="2687179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4098B8A-E98A-8947-8780-BD1CE637B31D}"/>
              </a:ext>
            </a:extLst>
          </p:cNvPr>
          <p:cNvSpPr>
            <a:spLocks noGrp="1"/>
          </p:cNvSpPr>
          <p:nvPr>
            <p:ph type="pic" idx="1"/>
          </p:nvPr>
        </p:nvSpPr>
        <p:spPr>
          <a:xfrm>
            <a:off x="3240000" y="1248000"/>
            <a:ext cx="5184000" cy="4608000"/>
          </a:xfrm>
          <a:custGeom>
            <a:avLst/>
            <a:gdLst>
              <a:gd name="connsiteX0" fmla="*/ 0 w 5184000"/>
              <a:gd name="connsiteY0" fmla="*/ 0 h 3456000"/>
              <a:gd name="connsiteX1" fmla="*/ 5184000 w 5184000"/>
              <a:gd name="connsiteY1" fmla="*/ 0 h 3456000"/>
              <a:gd name="connsiteX2" fmla="*/ 5184000 w 5184000"/>
              <a:gd name="connsiteY2" fmla="*/ 1800000 h 3456000"/>
              <a:gd name="connsiteX3" fmla="*/ 2916000 w 5184000"/>
              <a:gd name="connsiteY3" fmla="*/ 1800000 h 3456000"/>
              <a:gd name="connsiteX4" fmla="*/ 2916000 w 5184000"/>
              <a:gd name="connsiteY4" fmla="*/ 3456000 h 3456000"/>
              <a:gd name="connsiteX5" fmla="*/ 0 w 5184000"/>
              <a:gd name="connsiteY5" fmla="*/ 3456000 h 34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000" h="3456000">
                <a:moveTo>
                  <a:pt x="0" y="0"/>
                </a:moveTo>
                <a:lnTo>
                  <a:pt x="5184000" y="0"/>
                </a:lnTo>
                <a:lnTo>
                  <a:pt x="5184000" y="1800000"/>
                </a:lnTo>
                <a:lnTo>
                  <a:pt x="2916000" y="1800000"/>
                </a:lnTo>
                <a:lnTo>
                  <a:pt x="2916000" y="3456000"/>
                </a:lnTo>
                <a:lnTo>
                  <a:pt x="0" y="3456000"/>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720002" y="2976000"/>
            <a:ext cx="2303999" cy="2880000"/>
          </a:xfrm>
        </p:spPr>
        <p:txBody>
          <a:bodyPr/>
          <a:lstStyle>
            <a:lvl1pPr marL="0" indent="0">
              <a:buNone/>
              <a:defRPr sz="9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720000" y="1343997"/>
            <a:ext cx="2304000" cy="1344000"/>
          </a:xfrm>
        </p:spPr>
        <p:txBody>
          <a:bodyPr anchor="t" anchorCtr="0"/>
          <a:lstStyle>
            <a:lvl1pPr>
              <a:defRPr sz="2400"/>
            </a:lvl1pPr>
          </a:lstStyle>
          <a:p>
            <a:r>
              <a:rPr lang="nl-NL"/>
              <a:t>Klik om stijl te bewerken</a:t>
            </a:r>
            <a:endParaRPr lang="en-US" dirty="0"/>
          </a:p>
        </p:txBody>
      </p:sp>
      <p:sp>
        <p:nvSpPr>
          <p:cNvPr id="10" name="Picture Placeholder 2">
            <a:extLst>
              <a:ext uri="{FF2B5EF4-FFF2-40B4-BE49-F238E27FC236}">
                <a16:creationId xmlns:a16="http://schemas.microsoft.com/office/drawing/2014/main" id="{3E282E3A-FAD0-7244-B3F1-1793408197D0}"/>
              </a:ext>
            </a:extLst>
          </p:cNvPr>
          <p:cNvSpPr>
            <a:spLocks noGrp="1"/>
          </p:cNvSpPr>
          <p:nvPr>
            <p:ph type="pic" idx="13"/>
          </p:nvPr>
        </p:nvSpPr>
        <p:spPr>
          <a:xfrm>
            <a:off x="6264000" y="3792000"/>
            <a:ext cx="2880000" cy="2064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1481776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0991CBD7-0390-BD40-9911-EC06724E18F0}"/>
              </a:ext>
            </a:extLst>
          </p:cNvPr>
          <p:cNvSpPr>
            <a:spLocks noGrp="1" noChangeAspect="1"/>
          </p:cNvSpPr>
          <p:nvPr>
            <p:ph type="pic" idx="1"/>
          </p:nvPr>
        </p:nvSpPr>
        <p:spPr>
          <a:xfrm>
            <a:off x="4572000" y="0"/>
            <a:ext cx="4572000" cy="6858000"/>
          </a:xfrm>
          <a:custGeom>
            <a:avLst/>
            <a:gdLst>
              <a:gd name="connsiteX0" fmla="*/ 0 w 4572000"/>
              <a:gd name="connsiteY0" fmla="*/ 0 h 5143500"/>
              <a:gd name="connsiteX1" fmla="*/ 180000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900000 h 5143500"/>
              <a:gd name="connsiteX7" fmla="*/ 0 w 4572000"/>
              <a:gd name="connsiteY7" fmla="*/ 54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0" y="0"/>
                </a:lnTo>
                <a:lnTo>
                  <a:pt x="900000" y="0"/>
                </a:lnTo>
                <a:lnTo>
                  <a:pt x="4572000" y="0"/>
                </a:lnTo>
                <a:lnTo>
                  <a:pt x="4572000" y="5143500"/>
                </a:lnTo>
                <a:lnTo>
                  <a:pt x="0" y="5143500"/>
                </a:lnTo>
                <a:lnTo>
                  <a:pt x="0" y="900000"/>
                </a:lnTo>
                <a:lnTo>
                  <a:pt x="0" y="54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19997" y="2112000"/>
            <a:ext cx="3384000" cy="4032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768000"/>
            <a:ext cx="3384000" cy="1152000"/>
          </a:xfrm>
        </p:spPr>
        <p:txBody>
          <a:bodyPr/>
          <a:lstStyle/>
          <a:p>
            <a:r>
              <a:rPr lang="nl-NL"/>
              <a:t>Klik om stijl te bewerken</a:t>
            </a:r>
            <a:endParaRPr lang="en-US" dirty="0"/>
          </a:p>
        </p:txBody>
      </p:sp>
    </p:spTree>
    <p:extLst>
      <p:ext uri="{BB962C8B-B14F-4D97-AF65-F5344CB8AC3E}">
        <p14:creationId xmlns:p14="http://schemas.microsoft.com/office/powerpoint/2010/main" val="126356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fbeelding links met bijschrif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72310623-543F-3E4D-98AD-64034D8548DC}"/>
              </a:ext>
            </a:extLst>
          </p:cNvPr>
          <p:cNvSpPr>
            <a:spLocks noGrp="1" noChangeAspect="1"/>
          </p:cNvSpPr>
          <p:nvPr>
            <p:ph type="pic" idx="13" hasCustomPrompt="1"/>
          </p:nvPr>
        </p:nvSpPr>
        <p:spPr>
          <a:xfrm>
            <a:off x="0" y="0"/>
            <a:ext cx="457200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5039996" y="2112000"/>
            <a:ext cx="3384000" cy="4032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5039999" y="768000"/>
            <a:ext cx="3384000" cy="1152000"/>
          </a:xfrm>
        </p:spPr>
        <p:txBody>
          <a:bodyPr/>
          <a:lstStyle/>
          <a:p>
            <a:r>
              <a:rPr lang="nl-NL"/>
              <a:t>Klik om stijl te bewerken</a:t>
            </a:r>
            <a:endParaRPr lang="en-US" dirty="0"/>
          </a:p>
        </p:txBody>
      </p:sp>
    </p:spTree>
    <p:extLst>
      <p:ext uri="{BB962C8B-B14F-4D97-AF65-F5344CB8AC3E}">
        <p14:creationId xmlns:p14="http://schemas.microsoft.com/office/powerpoint/2010/main" val="807361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leen afbeeldin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2D947CC7-498B-B141-A548-6C7F39C7ABF7}"/>
              </a:ext>
            </a:extLst>
          </p:cNvPr>
          <p:cNvSpPr>
            <a:spLocks noGrp="1" noChangeAspect="1"/>
          </p:cNvSpPr>
          <p:nvPr>
            <p:ph type="pic" idx="1" hasCustomPrompt="1"/>
          </p:nvPr>
        </p:nvSpPr>
        <p:spPr>
          <a:xfrm>
            <a:off x="0" y="0"/>
            <a:ext cx="9144000" cy="6858000"/>
          </a:xfrm>
          <a:custGeom>
            <a:avLst/>
            <a:gdLst>
              <a:gd name="connsiteX0" fmla="*/ 0 w 9144000"/>
              <a:gd name="connsiteY0" fmla="*/ 0 h 5143500"/>
              <a:gd name="connsiteX1" fmla="*/ 4050000 w 9144000"/>
              <a:gd name="connsiteY1" fmla="*/ 0 h 5143500"/>
              <a:gd name="connsiteX2" fmla="*/ 4392000 w 9144000"/>
              <a:gd name="connsiteY2" fmla="*/ 0 h 5143500"/>
              <a:gd name="connsiteX3" fmla="*/ 4752000 w 9144000"/>
              <a:gd name="connsiteY3" fmla="*/ 0 h 5143500"/>
              <a:gd name="connsiteX4" fmla="*/ 495000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4050000" y="0"/>
                </a:lnTo>
                <a:lnTo>
                  <a:pt x="4392000" y="0"/>
                </a:lnTo>
                <a:lnTo>
                  <a:pt x="4752000" y="0"/>
                </a:lnTo>
                <a:lnTo>
                  <a:pt x="4950000" y="0"/>
                </a:lnTo>
                <a:lnTo>
                  <a:pt x="9144000" y="0"/>
                </a:lnTo>
                <a:lnTo>
                  <a:pt x="9144000" y="5143500"/>
                </a:lnTo>
                <a:lnTo>
                  <a:pt x="0" y="5143500"/>
                </a:lnTo>
                <a:close/>
              </a:path>
            </a:pathLst>
          </a:custGeom>
          <a:solidFill>
            <a:schemeClr val="bg1">
              <a:lumMod val="85000"/>
            </a:schemeClr>
          </a:solidFill>
        </p:spPr>
        <p:txBody>
          <a:bodyPr wrap="square" lIns="1800000" tIns="720000" rIns="180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2" name="Date Placeholder 1"/>
          <p:cNvSpPr>
            <a:spLocks noGrp="1"/>
          </p:cNvSpPr>
          <p:nvPr>
            <p:ph type="dt" sz="half" idx="10"/>
          </p:nvPr>
        </p:nvSpPr>
        <p:spPr/>
        <p:txBody>
          <a:bodyPr/>
          <a:lstStyle/>
          <a:p>
            <a:r>
              <a:rPr lang="nl-NL"/>
              <a:t>7 november 2022</a:t>
            </a:r>
          </a:p>
        </p:txBody>
      </p:sp>
      <p:sp>
        <p:nvSpPr>
          <p:cNvPr id="3" name="Footer Placeholder 2"/>
          <p:cNvSpPr>
            <a:spLocks noGrp="1"/>
          </p:cNvSpPr>
          <p:nvPr>
            <p:ph type="ftr" sz="quarter" idx="11"/>
          </p:nvPr>
        </p:nvSpPr>
        <p:spPr/>
        <p:txBody>
          <a:bodyPr/>
          <a:lstStyle/>
          <a:p>
            <a:r>
              <a:rPr lang="nl-NL"/>
              <a:t>Herziening Brede Regeling Combinatiefuncties</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813785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fsluiting met afbeelding">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6C525E1C-8B3B-8D4E-95AF-18BC659AEADF}"/>
              </a:ext>
            </a:extLst>
          </p:cNvPr>
          <p:cNvSpPr>
            <a:spLocks noGrp="1" noChangeAspect="1"/>
          </p:cNvSpPr>
          <p:nvPr>
            <p:ph type="pic" idx="13" hasCustomPrompt="1"/>
          </p:nvPr>
        </p:nvSpPr>
        <p:spPr>
          <a:xfrm>
            <a:off x="0" y="0"/>
            <a:ext cx="457200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endParaRPr lang="nl-NL" dirty="0"/>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5328001" y="768000"/>
            <a:ext cx="3095999" cy="1152000"/>
          </a:xfrm>
        </p:spPr>
        <p:txBody>
          <a:bodyPr/>
          <a:lstStyle/>
          <a:p>
            <a:r>
              <a:rPr lang="nl-NL"/>
              <a:t>Klik om stijl te bewerken</a:t>
            </a:r>
            <a:endParaRPr lang="en-US" dirty="0"/>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5327399" y="3648534"/>
            <a:ext cx="360602" cy="479733"/>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5327399" y="4320267"/>
            <a:ext cx="360602" cy="479733"/>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5327399" y="4992000"/>
            <a:ext cx="360602" cy="479733"/>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7" name="Text Placeholder 3">
            <a:extLst>
              <a:ext uri="{FF2B5EF4-FFF2-40B4-BE49-F238E27FC236}">
                <a16:creationId xmlns:a16="http://schemas.microsoft.com/office/drawing/2014/main" id="{E8AE5678-2D38-2548-9DC7-27A31B4A0881}"/>
              </a:ext>
            </a:extLst>
          </p:cNvPr>
          <p:cNvSpPr>
            <a:spLocks noGrp="1"/>
          </p:cNvSpPr>
          <p:nvPr>
            <p:ph type="body" sz="half" idx="2"/>
          </p:nvPr>
        </p:nvSpPr>
        <p:spPr>
          <a:xfrm>
            <a:off x="5328001" y="2112000"/>
            <a:ext cx="3095999" cy="768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18" name="Text Placeholder 3">
            <a:extLst>
              <a:ext uri="{FF2B5EF4-FFF2-40B4-BE49-F238E27FC236}">
                <a16:creationId xmlns:a16="http://schemas.microsoft.com/office/drawing/2014/main" id="{50E8EAA4-D7C1-8E45-B58B-FD95B01BB05A}"/>
              </a:ext>
            </a:extLst>
          </p:cNvPr>
          <p:cNvSpPr>
            <a:spLocks noGrp="1"/>
          </p:cNvSpPr>
          <p:nvPr>
            <p:ph type="body" sz="half" idx="14" hasCustomPrompt="1"/>
          </p:nvPr>
        </p:nvSpPr>
        <p:spPr>
          <a:xfrm>
            <a:off x="5811754" y="3744400"/>
            <a:ext cx="2612246" cy="288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a:p>
            <a:pPr lvl="0"/>
            <a:endParaRPr lang="nl-NL" dirty="0"/>
          </a:p>
        </p:txBody>
      </p:sp>
      <p:sp>
        <p:nvSpPr>
          <p:cNvPr id="19" name="Text Placeholder 3">
            <a:extLst>
              <a:ext uri="{FF2B5EF4-FFF2-40B4-BE49-F238E27FC236}">
                <a16:creationId xmlns:a16="http://schemas.microsoft.com/office/drawing/2014/main" id="{1A767851-A4A1-1442-8BEF-29F88BE3C995}"/>
              </a:ext>
            </a:extLst>
          </p:cNvPr>
          <p:cNvSpPr>
            <a:spLocks noGrp="1"/>
          </p:cNvSpPr>
          <p:nvPr>
            <p:ph type="body" sz="half" idx="22" hasCustomPrompt="1"/>
          </p:nvPr>
        </p:nvSpPr>
        <p:spPr>
          <a:xfrm>
            <a:off x="5811754" y="4416400"/>
            <a:ext cx="2612246" cy="288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a:p>
            <a:pPr lvl="0"/>
            <a:endParaRPr lang="nl-NL" dirty="0"/>
          </a:p>
        </p:txBody>
      </p:sp>
      <p:sp>
        <p:nvSpPr>
          <p:cNvPr id="20" name="Text Placeholder 3">
            <a:extLst>
              <a:ext uri="{FF2B5EF4-FFF2-40B4-BE49-F238E27FC236}">
                <a16:creationId xmlns:a16="http://schemas.microsoft.com/office/drawing/2014/main" id="{2D1997BD-C2BE-C848-8300-824157DAB005}"/>
              </a:ext>
            </a:extLst>
          </p:cNvPr>
          <p:cNvSpPr>
            <a:spLocks noGrp="1"/>
          </p:cNvSpPr>
          <p:nvPr>
            <p:ph type="body" sz="half" idx="23" hasCustomPrompt="1"/>
          </p:nvPr>
        </p:nvSpPr>
        <p:spPr>
          <a:xfrm>
            <a:off x="5811754" y="5088533"/>
            <a:ext cx="2612246" cy="288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a:p>
            <a:pPr lvl="0"/>
            <a:endParaRPr lang="nl-NL" dirty="0"/>
          </a:p>
        </p:txBody>
      </p:sp>
    </p:spTree>
    <p:extLst>
      <p:ext uri="{BB962C8B-B14F-4D97-AF65-F5344CB8AC3E}">
        <p14:creationId xmlns:p14="http://schemas.microsoft.com/office/powerpoint/2010/main" val="3530734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sluiting met verloop">
    <p:spTree>
      <p:nvGrpSpPr>
        <p:cNvPr id="1" name=""/>
        <p:cNvGrpSpPr/>
        <p:nvPr/>
      </p:nvGrpSpPr>
      <p:grpSpPr>
        <a:xfrm>
          <a:off x="0" y="0"/>
          <a:ext cx="0" cy="0"/>
          <a:chOff x="0" y="0"/>
          <a:chExt cx="0" cy="0"/>
        </a:xfrm>
      </p:grpSpPr>
      <p:sp>
        <p:nvSpPr>
          <p:cNvPr id="22" name="Vrije vorm 21">
            <a:extLst>
              <a:ext uri="{FF2B5EF4-FFF2-40B4-BE49-F238E27FC236}">
                <a16:creationId xmlns:a16="http://schemas.microsoft.com/office/drawing/2014/main" id="{E7A77256-96D7-F34A-9053-FD97869DE7A4}"/>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4" name="Text Placeholder 3"/>
          <p:cNvSpPr>
            <a:spLocks noGrp="1"/>
          </p:cNvSpPr>
          <p:nvPr>
            <p:ph type="body" sz="half" idx="2"/>
          </p:nvPr>
        </p:nvSpPr>
        <p:spPr>
          <a:xfrm>
            <a:off x="5328001" y="2112000"/>
            <a:ext cx="3095999" cy="768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endParaRPr lang="nl-NL" dirty="0"/>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5328001" y="768000"/>
            <a:ext cx="3095999" cy="1152000"/>
          </a:xfrm>
        </p:spPr>
        <p:txBody>
          <a:bodyPr/>
          <a:lstStyle/>
          <a:p>
            <a:r>
              <a:rPr lang="nl-NL"/>
              <a:t>Klik om stijl te bewerken</a:t>
            </a:r>
            <a:endParaRPr lang="en-US" dirty="0"/>
          </a:p>
        </p:txBody>
      </p:sp>
      <p:sp>
        <p:nvSpPr>
          <p:cNvPr id="11" name="Text Placeholder 3">
            <a:extLst>
              <a:ext uri="{FF2B5EF4-FFF2-40B4-BE49-F238E27FC236}">
                <a16:creationId xmlns:a16="http://schemas.microsoft.com/office/drawing/2014/main" id="{EE87FF23-4FA4-EE48-A55E-D4551501F974}"/>
              </a:ext>
            </a:extLst>
          </p:cNvPr>
          <p:cNvSpPr>
            <a:spLocks noGrp="1"/>
          </p:cNvSpPr>
          <p:nvPr>
            <p:ph type="body" sz="half" idx="14" hasCustomPrompt="1"/>
          </p:nvPr>
        </p:nvSpPr>
        <p:spPr>
          <a:xfrm>
            <a:off x="5811754" y="3744400"/>
            <a:ext cx="2612246" cy="288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a:p>
            <a:pPr lvl="0"/>
            <a:endParaRPr lang="nl-NL" dirty="0"/>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5327399" y="3648534"/>
            <a:ext cx="360602" cy="479733"/>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5327399" y="4320267"/>
            <a:ext cx="360602" cy="479733"/>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5327399" y="4992000"/>
            <a:ext cx="360602" cy="479733"/>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5" name="Text Placeholder 3">
            <a:extLst>
              <a:ext uri="{FF2B5EF4-FFF2-40B4-BE49-F238E27FC236}">
                <a16:creationId xmlns:a16="http://schemas.microsoft.com/office/drawing/2014/main" id="{CBED2068-D734-2C41-88C8-FE85978E3DB8}"/>
              </a:ext>
            </a:extLst>
          </p:cNvPr>
          <p:cNvSpPr>
            <a:spLocks noGrp="1"/>
          </p:cNvSpPr>
          <p:nvPr>
            <p:ph type="body" sz="half" idx="22" hasCustomPrompt="1"/>
          </p:nvPr>
        </p:nvSpPr>
        <p:spPr>
          <a:xfrm>
            <a:off x="5811754" y="4416400"/>
            <a:ext cx="2612246" cy="288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a:p>
            <a:pPr lvl="0"/>
            <a:endParaRPr lang="nl-NL" dirty="0"/>
          </a:p>
        </p:txBody>
      </p:sp>
      <p:sp>
        <p:nvSpPr>
          <p:cNvPr id="16" name="Text Placeholder 3">
            <a:extLst>
              <a:ext uri="{FF2B5EF4-FFF2-40B4-BE49-F238E27FC236}">
                <a16:creationId xmlns:a16="http://schemas.microsoft.com/office/drawing/2014/main" id="{E64F7DC8-A4D9-1C43-A894-A72FA070710B}"/>
              </a:ext>
            </a:extLst>
          </p:cNvPr>
          <p:cNvSpPr>
            <a:spLocks noGrp="1"/>
          </p:cNvSpPr>
          <p:nvPr>
            <p:ph type="body" sz="half" idx="23" hasCustomPrompt="1"/>
          </p:nvPr>
        </p:nvSpPr>
        <p:spPr>
          <a:xfrm>
            <a:off x="5811754" y="5088533"/>
            <a:ext cx="2612246" cy="288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a:p>
            <a:pPr lvl="0"/>
            <a:endParaRPr lang="nl-NL" dirty="0"/>
          </a:p>
        </p:txBody>
      </p:sp>
      <p:grpSp>
        <p:nvGrpSpPr>
          <p:cNvPr id="10" name="Graphic 2">
            <a:extLst>
              <a:ext uri="{FF2B5EF4-FFF2-40B4-BE49-F238E27FC236}">
                <a16:creationId xmlns:a16="http://schemas.microsoft.com/office/drawing/2014/main" id="{19B4D18E-5152-EB48-8B77-A6A39998B502}"/>
              </a:ext>
            </a:extLst>
          </p:cNvPr>
          <p:cNvGrpSpPr/>
          <p:nvPr/>
        </p:nvGrpSpPr>
        <p:grpSpPr>
          <a:xfrm>
            <a:off x="1436915" y="1111080"/>
            <a:ext cx="3297164" cy="4360653"/>
            <a:chOff x="474540" y="1313295"/>
            <a:chExt cx="2448078" cy="2428273"/>
          </a:xfrm>
          <a:solidFill>
            <a:schemeClr val="accent2"/>
          </a:solidFill>
        </p:grpSpPr>
        <p:sp>
          <p:nvSpPr>
            <p:cNvPr id="18" name="Vrije vorm 17">
              <a:extLst>
                <a:ext uri="{FF2B5EF4-FFF2-40B4-BE49-F238E27FC236}">
                  <a16:creationId xmlns:a16="http://schemas.microsoft.com/office/drawing/2014/main" id="{A2B66C2D-44D0-1541-B328-26117D44C0F9}"/>
                </a:ext>
              </a:extLst>
            </p:cNvPr>
            <p:cNvSpPr/>
            <p:nvPr/>
          </p:nvSpPr>
          <p:spPr>
            <a:xfrm>
              <a:off x="474540" y="2769245"/>
              <a:ext cx="1880889" cy="972323"/>
            </a:xfrm>
            <a:custGeom>
              <a:avLst/>
              <a:gdLst>
                <a:gd name="connsiteX0" fmla="*/ 1174740 w 1880889"/>
                <a:gd name="connsiteY0" fmla="*/ 769756 h 972323"/>
                <a:gd name="connsiteX1" fmla="*/ 974603 w 1880889"/>
                <a:gd name="connsiteY1" fmla="*/ 87509 h 972323"/>
                <a:gd name="connsiteX2" fmla="*/ 857924 w 1880889"/>
                <a:gd name="connsiteY2" fmla="*/ 0 h 972323"/>
                <a:gd name="connsiteX3" fmla="*/ 68722 w 1880889"/>
                <a:gd name="connsiteY3" fmla="*/ 0 h 972323"/>
                <a:gd name="connsiteX4" fmla="*/ 0 w 1880889"/>
                <a:gd name="connsiteY4" fmla="*/ 69024 h 972323"/>
                <a:gd name="connsiteX5" fmla="*/ 2685 w 1880889"/>
                <a:gd name="connsiteY5" fmla="*/ 87914 h 972323"/>
                <a:gd name="connsiteX6" fmla="*/ 234827 w 1880889"/>
                <a:gd name="connsiteY6" fmla="*/ 884815 h 972323"/>
                <a:gd name="connsiteX7" fmla="*/ 351506 w 1880889"/>
                <a:gd name="connsiteY7" fmla="*/ 972324 h 972323"/>
                <a:gd name="connsiteX8" fmla="*/ 1678322 w 1880889"/>
                <a:gd name="connsiteY8" fmla="*/ 972324 h 972323"/>
                <a:gd name="connsiteX9" fmla="*/ 1880890 w 1880889"/>
                <a:gd name="connsiteY9" fmla="*/ 769756 h 97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0889" h="972323">
                  <a:moveTo>
                    <a:pt x="1174740" y="769756"/>
                  </a:moveTo>
                  <a:lnTo>
                    <a:pt x="974603" y="87509"/>
                  </a:lnTo>
                  <a:cubicBezTo>
                    <a:pt x="959478" y="35652"/>
                    <a:pt x="911942" y="0"/>
                    <a:pt x="857924" y="0"/>
                  </a:cubicBezTo>
                  <a:lnTo>
                    <a:pt x="68722" y="0"/>
                  </a:lnTo>
                  <a:cubicBezTo>
                    <a:pt x="30684" y="84"/>
                    <a:pt x="-83" y="30987"/>
                    <a:pt x="0" y="69024"/>
                  </a:cubicBezTo>
                  <a:cubicBezTo>
                    <a:pt x="14" y="75415"/>
                    <a:pt x="918" y="81773"/>
                    <a:pt x="2685" y="87914"/>
                  </a:cubicBezTo>
                  <a:lnTo>
                    <a:pt x="234827" y="884815"/>
                  </a:lnTo>
                  <a:cubicBezTo>
                    <a:pt x="249952" y="936672"/>
                    <a:pt x="297488" y="972324"/>
                    <a:pt x="351506" y="972324"/>
                  </a:cubicBezTo>
                  <a:lnTo>
                    <a:pt x="1678322" y="972324"/>
                  </a:lnTo>
                  <a:cubicBezTo>
                    <a:pt x="1790197" y="972324"/>
                    <a:pt x="1880890" y="881631"/>
                    <a:pt x="1880890" y="769756"/>
                  </a:cubicBezTo>
                  <a:close/>
                </a:path>
              </a:pathLst>
            </a:custGeom>
            <a:grpFill/>
            <a:ln w="40481" cap="flat">
              <a:noFill/>
              <a:prstDash val="solid"/>
              <a:miter/>
            </a:ln>
          </p:spPr>
          <p:txBody>
            <a:bodyPr rtlCol="0" anchor="ctr"/>
            <a:lstStyle/>
            <a:p>
              <a:endParaRPr lang="nl-NL" sz="1800"/>
            </a:p>
          </p:txBody>
        </p:sp>
        <p:sp>
          <p:nvSpPr>
            <p:cNvPr id="19" name="Vrije vorm 18">
              <a:extLst>
                <a:ext uri="{FF2B5EF4-FFF2-40B4-BE49-F238E27FC236}">
                  <a16:creationId xmlns:a16="http://schemas.microsoft.com/office/drawing/2014/main" id="{9E967A2E-3CAB-6B40-BD57-5FEBAF8B22DD}"/>
                </a:ext>
              </a:extLst>
            </p:cNvPr>
            <p:cNvSpPr/>
            <p:nvPr/>
          </p:nvSpPr>
          <p:spPr>
            <a:xfrm>
              <a:off x="1341959" y="1313295"/>
              <a:ext cx="1580659" cy="2428273"/>
            </a:xfrm>
            <a:custGeom>
              <a:avLst/>
              <a:gdLst>
                <a:gd name="connsiteX0" fmla="*/ 1401185 w 1580659"/>
                <a:gd name="connsiteY0" fmla="*/ 1623270 h 2428273"/>
                <a:gd name="connsiteX1" fmla="*/ 939736 w 1580659"/>
                <a:gd name="connsiteY1" fmla="*/ 1405308 h 2428273"/>
                <a:gd name="connsiteX2" fmla="*/ 917859 w 1580659"/>
                <a:gd name="connsiteY2" fmla="*/ 1263916 h 2428273"/>
                <a:gd name="connsiteX3" fmla="*/ 1049527 w 1580659"/>
                <a:gd name="connsiteY3" fmla="*/ 992475 h 2428273"/>
                <a:gd name="connsiteX4" fmla="*/ 1134606 w 1580659"/>
                <a:gd name="connsiteY4" fmla="*/ 769651 h 2428273"/>
                <a:gd name="connsiteX5" fmla="*/ 1085179 w 1580659"/>
                <a:gd name="connsiteY5" fmla="*/ 607597 h 2428273"/>
                <a:gd name="connsiteX6" fmla="*/ 1053174 w 1580659"/>
                <a:gd name="connsiteY6" fmla="*/ 178560 h 2428273"/>
                <a:gd name="connsiteX7" fmla="*/ 759046 w 1580659"/>
                <a:gd name="connsiteY7" fmla="*/ 57019 h 2428273"/>
                <a:gd name="connsiteX8" fmla="*/ 420353 w 1580659"/>
                <a:gd name="connsiteY8" fmla="*/ 20152 h 2428273"/>
                <a:gd name="connsiteX9" fmla="*/ 99486 w 1580659"/>
                <a:gd name="connsiteY9" fmla="*/ 177344 h 2428273"/>
                <a:gd name="connsiteX10" fmla="*/ 47629 w 1580659"/>
                <a:gd name="connsiteY10" fmla="*/ 607597 h 2428273"/>
                <a:gd name="connsiteX11" fmla="*/ 633 w 1580659"/>
                <a:gd name="connsiteY11" fmla="*/ 769651 h 2428273"/>
                <a:gd name="connsiteX12" fmla="*/ 84091 w 1580659"/>
                <a:gd name="connsiteY12" fmla="*/ 994501 h 2428273"/>
                <a:gd name="connsiteX13" fmla="*/ 234396 w 1580659"/>
                <a:gd name="connsiteY13" fmla="*/ 1289034 h 2428273"/>
                <a:gd name="connsiteX14" fmla="*/ 220216 w 1580659"/>
                <a:gd name="connsiteY14" fmla="*/ 1399636 h 2428273"/>
                <a:gd name="connsiteX15" fmla="*/ 124605 w 1580659"/>
                <a:gd name="connsiteY15" fmla="*/ 1429211 h 2428273"/>
                <a:gd name="connsiteX16" fmla="*/ 185780 w 1580659"/>
                <a:gd name="connsiteY16" fmla="*/ 1520771 h 2428273"/>
                <a:gd name="connsiteX17" fmla="*/ 368091 w 1580659"/>
                <a:gd name="connsiteY17" fmla="*/ 2144679 h 2428273"/>
                <a:gd name="connsiteX18" fmla="*/ 528119 w 1580659"/>
                <a:gd name="connsiteY18" fmla="*/ 2144679 h 2428273"/>
                <a:gd name="connsiteX19" fmla="*/ 730686 w 1580659"/>
                <a:gd name="connsiteY19" fmla="*/ 2023138 h 2428273"/>
                <a:gd name="connsiteX20" fmla="*/ 933254 w 1580659"/>
                <a:gd name="connsiteY20" fmla="*/ 2144679 h 2428273"/>
                <a:gd name="connsiteX21" fmla="*/ 1014281 w 1580659"/>
                <a:gd name="connsiteY21" fmla="*/ 2144679 h 2428273"/>
                <a:gd name="connsiteX22" fmla="*/ 1095308 w 1580659"/>
                <a:gd name="connsiteY22" fmla="*/ 2225706 h 2428273"/>
                <a:gd name="connsiteX23" fmla="*/ 1011445 w 1580659"/>
                <a:gd name="connsiteY23" fmla="*/ 2428273 h 2428273"/>
                <a:gd name="connsiteX24" fmla="*/ 1580659 w 1580659"/>
                <a:gd name="connsiteY24" fmla="*/ 2428273 h 2428273"/>
                <a:gd name="connsiteX25" fmla="*/ 1401185 w 1580659"/>
                <a:gd name="connsiteY25" fmla="*/ 1623270 h 2428273"/>
                <a:gd name="connsiteX26" fmla="*/ 590915 w 1580659"/>
                <a:gd name="connsiteY26" fmla="*/ 1405713 h 2428273"/>
                <a:gd name="connsiteX27" fmla="*/ 812118 w 1580659"/>
                <a:gd name="connsiteY27" fmla="*/ 1368846 h 2428273"/>
                <a:gd name="connsiteX28" fmla="*/ 823462 w 1580659"/>
                <a:gd name="connsiteY28" fmla="*/ 1466483 h 2428273"/>
                <a:gd name="connsiteX29" fmla="*/ 580381 w 1580659"/>
                <a:gd name="connsiteY29" fmla="*/ 1834346 h 2428273"/>
                <a:gd name="connsiteX30" fmla="*/ 330818 w 1580659"/>
                <a:gd name="connsiteY30" fmla="*/ 1469724 h 2428273"/>
                <a:gd name="connsiteX31" fmla="*/ 364039 w 1580659"/>
                <a:gd name="connsiteY31" fmla="*/ 1249331 h 2428273"/>
                <a:gd name="connsiteX32" fmla="*/ 197934 w 1580659"/>
                <a:gd name="connsiteY32" fmla="*/ 922792 h 2428273"/>
                <a:gd name="connsiteX33" fmla="*/ 116907 w 1580659"/>
                <a:gd name="connsiteY33" fmla="*/ 768031 h 2428273"/>
                <a:gd name="connsiteX34" fmla="*/ 148102 w 1580659"/>
                <a:gd name="connsiteY34" fmla="*/ 680117 h 2428273"/>
                <a:gd name="connsiteX35" fmla="*/ 188616 w 1580659"/>
                <a:gd name="connsiteY35" fmla="*/ 683763 h 2428273"/>
                <a:gd name="connsiteX36" fmla="*/ 200770 w 1580659"/>
                <a:gd name="connsiteY36" fmla="*/ 736835 h 2428273"/>
                <a:gd name="connsiteX37" fmla="*/ 241283 w 1580659"/>
                <a:gd name="connsiteY37" fmla="*/ 768031 h 2428273"/>
                <a:gd name="connsiteX38" fmla="*/ 241283 w 1580659"/>
                <a:gd name="connsiteY38" fmla="*/ 494160 h 2428273"/>
                <a:gd name="connsiteX39" fmla="*/ 679234 w 1580659"/>
                <a:gd name="connsiteY39" fmla="*/ 368163 h 2428273"/>
                <a:gd name="connsiteX40" fmla="*/ 891930 w 1580659"/>
                <a:gd name="connsiteY40" fmla="*/ 511175 h 2428273"/>
                <a:gd name="connsiteX41" fmla="*/ 891930 w 1580659"/>
                <a:gd name="connsiteY41" fmla="*/ 767221 h 2428273"/>
                <a:gd name="connsiteX42" fmla="*/ 932443 w 1580659"/>
                <a:gd name="connsiteY42" fmla="*/ 736025 h 2428273"/>
                <a:gd name="connsiteX43" fmla="*/ 944192 w 1580659"/>
                <a:gd name="connsiteY43" fmla="*/ 682952 h 2428273"/>
                <a:gd name="connsiteX44" fmla="*/ 984706 w 1580659"/>
                <a:gd name="connsiteY44" fmla="*/ 679306 h 2428273"/>
                <a:gd name="connsiteX45" fmla="*/ 1016306 w 1580659"/>
                <a:gd name="connsiteY45" fmla="*/ 767221 h 2428273"/>
                <a:gd name="connsiteX46" fmla="*/ 935279 w 1580659"/>
                <a:gd name="connsiteY46" fmla="*/ 921982 h 2428273"/>
                <a:gd name="connsiteX47" fmla="*/ 718937 w 1580659"/>
                <a:gd name="connsiteY47" fmla="*/ 1282147 h 2428273"/>
                <a:gd name="connsiteX48" fmla="*/ 568227 w 1580659"/>
                <a:gd name="connsiteY48" fmla="*/ 1326712 h 2428273"/>
                <a:gd name="connsiteX49" fmla="*/ 449523 w 1580659"/>
                <a:gd name="connsiteY49" fmla="*/ 1301188 h 2428273"/>
                <a:gd name="connsiteX50" fmla="*/ 594561 w 1580659"/>
                <a:gd name="connsiteY50" fmla="*/ 1405713 h 242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80659" h="2428273">
                  <a:moveTo>
                    <a:pt x="1401185" y="1623270"/>
                  </a:moveTo>
                  <a:cubicBezTo>
                    <a:pt x="1312865" y="1527253"/>
                    <a:pt x="1058440" y="1441365"/>
                    <a:pt x="939736" y="1405308"/>
                  </a:cubicBezTo>
                  <a:cubicBezTo>
                    <a:pt x="933659" y="1359933"/>
                    <a:pt x="925151" y="1307670"/>
                    <a:pt x="917859" y="1263916"/>
                  </a:cubicBezTo>
                  <a:cubicBezTo>
                    <a:pt x="985263" y="1186859"/>
                    <a:pt x="1030736" y="1093114"/>
                    <a:pt x="1049527" y="992475"/>
                  </a:cubicBezTo>
                  <a:cubicBezTo>
                    <a:pt x="1107779" y="933354"/>
                    <a:pt x="1138631" y="852552"/>
                    <a:pt x="1134606" y="769651"/>
                  </a:cubicBezTo>
                  <a:cubicBezTo>
                    <a:pt x="1138394" y="711419"/>
                    <a:pt x="1120821" y="653804"/>
                    <a:pt x="1085179" y="607597"/>
                  </a:cubicBezTo>
                  <a:cubicBezTo>
                    <a:pt x="1097333" y="472282"/>
                    <a:pt x="1105841" y="262828"/>
                    <a:pt x="1053174" y="178560"/>
                  </a:cubicBezTo>
                  <a:cubicBezTo>
                    <a:pt x="988352" y="74845"/>
                    <a:pt x="909351" y="23798"/>
                    <a:pt x="759046" y="57019"/>
                  </a:cubicBezTo>
                  <a:cubicBezTo>
                    <a:pt x="660193" y="7593"/>
                    <a:pt x="592940" y="-21982"/>
                    <a:pt x="420353" y="20152"/>
                  </a:cubicBezTo>
                  <a:cubicBezTo>
                    <a:pt x="298813" y="49727"/>
                    <a:pt x="168764" y="97533"/>
                    <a:pt x="99486" y="177344"/>
                  </a:cubicBezTo>
                  <a:cubicBezTo>
                    <a:pt x="30208" y="257156"/>
                    <a:pt x="37095" y="470257"/>
                    <a:pt x="47629" y="607597"/>
                  </a:cubicBezTo>
                  <a:cubicBezTo>
                    <a:pt x="13117" y="654271"/>
                    <a:pt x="-3553" y="711755"/>
                    <a:pt x="633" y="769651"/>
                  </a:cubicBezTo>
                  <a:cubicBezTo>
                    <a:pt x="-4195" y="852971"/>
                    <a:pt x="26070" y="934509"/>
                    <a:pt x="84091" y="994501"/>
                  </a:cubicBezTo>
                  <a:cubicBezTo>
                    <a:pt x="103967" y="1105381"/>
                    <a:pt x="156273" y="1207878"/>
                    <a:pt x="234396" y="1289034"/>
                  </a:cubicBezTo>
                  <a:cubicBezTo>
                    <a:pt x="230345" y="1321445"/>
                    <a:pt x="225078" y="1359933"/>
                    <a:pt x="220216" y="1399636"/>
                  </a:cubicBezTo>
                  <a:cubicBezTo>
                    <a:pt x="197124" y="1406118"/>
                    <a:pt x="162687" y="1416246"/>
                    <a:pt x="124605" y="1429211"/>
                  </a:cubicBezTo>
                  <a:cubicBezTo>
                    <a:pt x="153239" y="1453337"/>
                    <a:pt x="174450" y="1485083"/>
                    <a:pt x="185780" y="1520771"/>
                  </a:cubicBezTo>
                  <a:lnTo>
                    <a:pt x="368091" y="2144679"/>
                  </a:lnTo>
                  <a:lnTo>
                    <a:pt x="528119" y="2144679"/>
                  </a:lnTo>
                  <a:cubicBezTo>
                    <a:pt x="528119" y="2077427"/>
                    <a:pt x="618869" y="2023138"/>
                    <a:pt x="730686" y="2023138"/>
                  </a:cubicBezTo>
                  <a:cubicBezTo>
                    <a:pt x="842504" y="2023138"/>
                    <a:pt x="933254" y="2077427"/>
                    <a:pt x="933254" y="2144679"/>
                  </a:cubicBezTo>
                  <a:lnTo>
                    <a:pt x="1014281" y="2144679"/>
                  </a:lnTo>
                  <a:cubicBezTo>
                    <a:pt x="1059031" y="2144679"/>
                    <a:pt x="1095308" y="2180956"/>
                    <a:pt x="1095308" y="2225706"/>
                  </a:cubicBezTo>
                  <a:cubicBezTo>
                    <a:pt x="1097804" y="2302150"/>
                    <a:pt x="1067245" y="2375964"/>
                    <a:pt x="1011445" y="2428273"/>
                  </a:cubicBezTo>
                  <a:lnTo>
                    <a:pt x="1580659" y="2428273"/>
                  </a:lnTo>
                  <a:cubicBezTo>
                    <a:pt x="1580659" y="2428273"/>
                    <a:pt x="1519079" y="1750078"/>
                    <a:pt x="1401185" y="1623270"/>
                  </a:cubicBezTo>
                  <a:moveTo>
                    <a:pt x="590915" y="1405713"/>
                  </a:moveTo>
                  <a:cubicBezTo>
                    <a:pt x="666514" y="1425935"/>
                    <a:pt x="747164" y="1412493"/>
                    <a:pt x="812118" y="1368846"/>
                  </a:cubicBezTo>
                  <a:cubicBezTo>
                    <a:pt x="812118" y="1368846"/>
                    <a:pt x="823867" y="1446227"/>
                    <a:pt x="823462" y="1466483"/>
                  </a:cubicBezTo>
                  <a:cubicBezTo>
                    <a:pt x="836832" y="1607875"/>
                    <a:pt x="679234" y="1763042"/>
                    <a:pt x="580381" y="1834346"/>
                  </a:cubicBezTo>
                  <a:cubicBezTo>
                    <a:pt x="487200" y="1763447"/>
                    <a:pt x="313397" y="1610306"/>
                    <a:pt x="330818" y="1469724"/>
                  </a:cubicBezTo>
                  <a:cubicBezTo>
                    <a:pt x="340541" y="1392344"/>
                    <a:pt x="330818" y="1447442"/>
                    <a:pt x="364039" y="1249331"/>
                  </a:cubicBezTo>
                  <a:cubicBezTo>
                    <a:pt x="272074" y="1160201"/>
                    <a:pt x="197934" y="1052435"/>
                    <a:pt x="197934" y="922792"/>
                  </a:cubicBezTo>
                  <a:cubicBezTo>
                    <a:pt x="132302" y="902536"/>
                    <a:pt x="116907" y="819888"/>
                    <a:pt x="116907" y="768031"/>
                  </a:cubicBezTo>
                  <a:cubicBezTo>
                    <a:pt x="116907" y="716174"/>
                    <a:pt x="129871" y="687004"/>
                    <a:pt x="148102" y="680117"/>
                  </a:cubicBezTo>
                  <a:cubicBezTo>
                    <a:pt x="161396" y="674670"/>
                    <a:pt x="176508" y="676030"/>
                    <a:pt x="188616" y="683763"/>
                  </a:cubicBezTo>
                  <a:lnTo>
                    <a:pt x="200770" y="736835"/>
                  </a:lnTo>
                  <a:cubicBezTo>
                    <a:pt x="205178" y="755519"/>
                    <a:pt x="222094" y="768544"/>
                    <a:pt x="241283" y="768031"/>
                  </a:cubicBezTo>
                  <a:lnTo>
                    <a:pt x="241283" y="494160"/>
                  </a:lnTo>
                  <a:cubicBezTo>
                    <a:pt x="394139" y="481407"/>
                    <a:pt x="542971" y="438589"/>
                    <a:pt x="679234" y="368163"/>
                  </a:cubicBezTo>
                  <a:lnTo>
                    <a:pt x="891930" y="511175"/>
                  </a:lnTo>
                  <a:lnTo>
                    <a:pt x="891930" y="767221"/>
                  </a:lnTo>
                  <a:cubicBezTo>
                    <a:pt x="911120" y="767734"/>
                    <a:pt x="928035" y="754709"/>
                    <a:pt x="932443" y="736025"/>
                  </a:cubicBezTo>
                  <a:cubicBezTo>
                    <a:pt x="932443" y="729138"/>
                    <a:pt x="938521" y="709286"/>
                    <a:pt x="944192" y="682952"/>
                  </a:cubicBezTo>
                  <a:cubicBezTo>
                    <a:pt x="956300" y="675219"/>
                    <a:pt x="971412" y="673859"/>
                    <a:pt x="984706" y="679306"/>
                  </a:cubicBezTo>
                  <a:cubicBezTo>
                    <a:pt x="1003342" y="687814"/>
                    <a:pt x="1016306" y="715768"/>
                    <a:pt x="1016306" y="767221"/>
                  </a:cubicBezTo>
                  <a:cubicBezTo>
                    <a:pt x="1016306" y="818673"/>
                    <a:pt x="998886" y="901725"/>
                    <a:pt x="935279" y="921982"/>
                  </a:cubicBezTo>
                  <a:cubicBezTo>
                    <a:pt x="935279" y="1071882"/>
                    <a:pt x="832375" y="1185320"/>
                    <a:pt x="718937" y="1282147"/>
                  </a:cubicBezTo>
                  <a:cubicBezTo>
                    <a:pt x="674786" y="1312792"/>
                    <a:pt x="621945" y="1328417"/>
                    <a:pt x="568227" y="1326712"/>
                  </a:cubicBezTo>
                  <a:cubicBezTo>
                    <a:pt x="527352" y="1326211"/>
                    <a:pt x="486991" y="1317532"/>
                    <a:pt x="449523" y="1301188"/>
                  </a:cubicBezTo>
                  <a:cubicBezTo>
                    <a:pt x="482653" y="1353361"/>
                    <a:pt x="534587" y="1390788"/>
                    <a:pt x="594561" y="1405713"/>
                  </a:cubicBezTo>
                </a:path>
              </a:pathLst>
            </a:custGeom>
            <a:grpFill/>
            <a:ln w="40481" cap="flat">
              <a:noFill/>
              <a:prstDash val="solid"/>
              <a:miter/>
            </a:ln>
          </p:spPr>
          <p:txBody>
            <a:bodyPr rtlCol="0" anchor="ctr"/>
            <a:lstStyle/>
            <a:p>
              <a:endParaRPr lang="nl-NL" sz="1800" dirty="0"/>
            </a:p>
          </p:txBody>
        </p:sp>
      </p:grpSp>
      <p:sp>
        <p:nvSpPr>
          <p:cNvPr id="20" name="Rechthoek 19">
            <a:extLst>
              <a:ext uri="{FF2B5EF4-FFF2-40B4-BE49-F238E27FC236}">
                <a16:creationId xmlns:a16="http://schemas.microsoft.com/office/drawing/2014/main" id="{628496A6-7681-CD47-AD54-3F4E7137A73B}"/>
              </a:ext>
            </a:extLst>
          </p:cNvPr>
          <p:cNvSpPr/>
          <p:nvPr userDrawn="1"/>
        </p:nvSpPr>
        <p:spPr>
          <a:xfrm>
            <a:off x="4572001" y="3043416"/>
            <a:ext cx="343759" cy="27409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940526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ntueel nog in te vulle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0369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4320000" y="0"/>
            <a:ext cx="2082800" cy="1049867"/>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4572000" y="0"/>
            <a:ext cx="4572000" cy="68580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Date Placeholder 3"/>
          <p:cNvSpPr>
            <a:spLocks noGrp="1"/>
          </p:cNvSpPr>
          <p:nvPr>
            <p:ph type="dt" sz="half" idx="10"/>
          </p:nvPr>
        </p:nvSpPr>
        <p:spPr>
          <a:xfrm>
            <a:off x="431998" y="5664000"/>
            <a:ext cx="1440000" cy="240000"/>
          </a:xfrm>
        </p:spPr>
        <p:txBody>
          <a:bodyPr anchor="b" anchorCtr="0"/>
          <a:lstStyle>
            <a:lvl1pPr algn="l">
              <a:defRPr sz="1000">
                <a:solidFill>
                  <a:schemeClr val="tx2"/>
                </a:solidFill>
              </a:defRPr>
            </a:lvl1pPr>
          </a:lstStyle>
          <a:p>
            <a:r>
              <a:rPr lang="nl-NL"/>
              <a:t>7 november 2022</a:t>
            </a:r>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720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1056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432000" y="1104000"/>
            <a:ext cx="3924000" cy="3072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432000" y="4224000"/>
            <a:ext cx="3924000" cy="12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1842115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1049867"/>
          </a:xfrm>
          <a:prstGeom prst="rect">
            <a:avLst/>
          </a:prstGeom>
        </p:spPr>
      </p:pic>
      <p:sp>
        <p:nvSpPr>
          <p:cNvPr id="4" name="Date Placeholder 3"/>
          <p:cNvSpPr>
            <a:spLocks noGrp="1"/>
          </p:cNvSpPr>
          <p:nvPr>
            <p:ph type="dt" sz="half" idx="10"/>
          </p:nvPr>
        </p:nvSpPr>
        <p:spPr>
          <a:xfrm>
            <a:off x="431998" y="5664000"/>
            <a:ext cx="1440000" cy="240000"/>
          </a:xfrm>
        </p:spPr>
        <p:txBody>
          <a:bodyPr anchor="b" anchorCtr="0"/>
          <a:lstStyle>
            <a:lvl1pPr algn="l">
              <a:defRPr sz="1000"/>
            </a:lvl1pPr>
          </a:lstStyle>
          <a:p>
            <a:r>
              <a:rPr lang="nl-NL"/>
              <a:t>7 november 2022</a:t>
            </a:r>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720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4572000" y="0"/>
            <a:ext cx="457200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4320000" y="0"/>
            <a:ext cx="2088000" cy="1056000"/>
          </a:xfrm>
          <a:blipFill>
            <a:blip r:embed="rId2"/>
            <a:stretch>
              <a:fillRect/>
            </a:stretch>
          </a:blipFill>
        </p:spPr>
        <p:txBody>
          <a:bodyPr/>
          <a:lstStyle>
            <a:lvl1pPr marL="0" indent="0">
              <a:buNone/>
              <a:defRPr sz="1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432000" y="1104000"/>
            <a:ext cx="3924000" cy="3072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432000" y="4224000"/>
            <a:ext cx="3924000" cy="1248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2081522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4320000" y="0"/>
            <a:ext cx="2082800" cy="1049867"/>
          </a:xfrm>
          <a:prstGeom prst="rect">
            <a:avLst/>
          </a:prstGeom>
        </p:spPr>
      </p:pic>
      <p:sp>
        <p:nvSpPr>
          <p:cNvPr id="4" name="Date Placeholder 3"/>
          <p:cNvSpPr>
            <a:spLocks noGrp="1"/>
          </p:cNvSpPr>
          <p:nvPr>
            <p:ph type="dt" sz="half" idx="10"/>
          </p:nvPr>
        </p:nvSpPr>
        <p:spPr>
          <a:xfrm>
            <a:off x="2520000" y="4539268"/>
            <a:ext cx="1440000" cy="240000"/>
          </a:xfrm>
        </p:spPr>
        <p:txBody>
          <a:bodyPr anchor="b" anchorCtr="0"/>
          <a:lstStyle>
            <a:lvl1pPr algn="l">
              <a:defRPr sz="1200">
                <a:solidFill>
                  <a:schemeClr val="tx2"/>
                </a:solidFill>
              </a:defRPr>
            </a:lvl1pPr>
          </a:lstStyle>
          <a:p>
            <a:r>
              <a:rPr lang="nl-NL"/>
              <a:t>7 november 2022</a:t>
            </a:r>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720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540001" y="5236468"/>
            <a:ext cx="5166349" cy="850928"/>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2520001" y="1104000"/>
            <a:ext cx="5903999" cy="2304000"/>
          </a:xfrm>
        </p:spPr>
        <p:txBody>
          <a:bodyPr anchor="b" anchorCtr="0"/>
          <a:lstStyle>
            <a:lvl1pPr algn="l">
              <a:lnSpc>
                <a:spcPct val="100000"/>
              </a:lnSpc>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2520001" y="3456000"/>
            <a:ext cx="5903999" cy="864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42733670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3" name="Content Placeholder 2"/>
          <p:cNvSpPr>
            <a:spLocks noGrp="1"/>
          </p:cNvSpPr>
          <p:nvPr>
            <p:ph idx="1"/>
          </p:nvPr>
        </p:nvSpPr>
        <p:spPr>
          <a:xfrm>
            <a:off x="4859999" y="2208000"/>
            <a:ext cx="3564000" cy="3936000"/>
          </a:xfrm>
        </p:spPr>
        <p:txBody>
          <a:bodyPr/>
          <a:lstStyle>
            <a:lvl1pPr marL="288000" indent="-288000">
              <a:lnSpc>
                <a:spcPct val="120000"/>
              </a:lnSpc>
              <a:buFont typeface="+mj-lt"/>
              <a:buAutoNum type="arabicPeriod"/>
              <a:defRPr sz="1400"/>
            </a:lvl1pPr>
            <a:lvl2pPr marL="540000" indent="-252000">
              <a:lnSpc>
                <a:spcPct val="120000"/>
              </a:lnSpc>
              <a:buFont typeface="Arial" panose="020B0604020202020204" pitchFamily="34" charset="0"/>
              <a:buChar char="•"/>
              <a:defRPr sz="1400"/>
            </a:lvl2pPr>
            <a:lvl3pPr marL="252000" indent="0">
              <a:buFont typeface="+mj-lt"/>
              <a:buNone/>
              <a:defRPr sz="1800"/>
            </a:lvl3pPr>
            <a:lvl4pPr indent="-288000">
              <a:buFont typeface="+mj-lt"/>
              <a:buAutoNum type="arabicPeriod"/>
              <a:defRPr sz="1800"/>
            </a:lvl4pPr>
            <a:lvl5pPr indent="-288000">
              <a:buFont typeface="+mj-lt"/>
              <a:buAutoNum type="arabicPeriod"/>
              <a:defRPr sz="1800"/>
            </a:lvl5pPr>
          </a:lstStyle>
          <a:p>
            <a:pPr lvl="0"/>
            <a:r>
              <a:rPr lang="nl-NL" dirty="0"/>
              <a:t>Klikken om de tekststijl van het model te bewerken</a:t>
            </a:r>
          </a:p>
          <a:p>
            <a:pPr lvl="1"/>
            <a:r>
              <a:rPr lang="nl-NL" dirty="0"/>
              <a:t>Tweede niveau</a:t>
            </a:r>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4860000" y="768000"/>
            <a:ext cx="3563999" cy="1152000"/>
          </a:xfrm>
        </p:spPr>
        <p:txBody>
          <a:bodyPr/>
          <a:lstStyle/>
          <a:p>
            <a:r>
              <a:rPr lang="nl-NL" dirty="0"/>
              <a:t>Klik om stijl te bewerken</a:t>
            </a:r>
            <a:endParaRPr lang="en-US" dirty="0"/>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1219280"/>
            <a:ext cx="3009990" cy="3698296"/>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sz="1800"/>
          </a:p>
        </p:txBody>
      </p:sp>
    </p:spTree>
    <p:extLst>
      <p:ext uri="{BB962C8B-B14F-4D97-AF65-F5344CB8AC3E}">
        <p14:creationId xmlns:p14="http://schemas.microsoft.com/office/powerpoint/2010/main" val="72202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246388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720002" y="768000"/>
            <a:ext cx="7703997" cy="1152000"/>
          </a:xfrm>
        </p:spPr>
        <p:txBody>
          <a:bodyPr/>
          <a:lstStyle/>
          <a:p>
            <a:r>
              <a:rPr lang="nl-NL" dirty="0"/>
              <a:t>Klik om stijl te bewerken</a:t>
            </a:r>
            <a:endParaRPr lang="en-US" dirty="0"/>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720000" y="2208000"/>
            <a:ext cx="3744000" cy="393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4680002" y="2208000"/>
            <a:ext cx="3744000" cy="393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3224483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2016884"/>
            <a:ext cx="2448000" cy="336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r>
              <a:rPr lang="nl-NL"/>
              <a:t>7 november 2022</a:t>
            </a:r>
          </a:p>
        </p:txBody>
      </p:sp>
      <p:sp>
        <p:nvSpPr>
          <p:cNvPr id="8" name="Footer Placeholder 7"/>
          <p:cNvSpPr>
            <a:spLocks noGrp="1"/>
          </p:cNvSpPr>
          <p:nvPr>
            <p:ph type="ftr" sz="quarter" idx="11"/>
          </p:nvPr>
        </p:nvSpPr>
        <p:spPr/>
        <p:txBody>
          <a:bodyPr/>
          <a:lstStyle/>
          <a:p>
            <a:r>
              <a:rPr lang="nl-NL"/>
              <a:t>Herziening Brede Regeling Combinatiefuncties</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2" y="768000"/>
            <a:ext cx="7703997" cy="1152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2448000"/>
            <a:ext cx="2448000" cy="369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5975998" y="2448000"/>
            <a:ext cx="2448000" cy="369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3347999" y="2448000"/>
            <a:ext cx="2448000" cy="369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3347999" y="2016884"/>
            <a:ext cx="2448000" cy="336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5975998" y="2016884"/>
            <a:ext cx="2448000" cy="336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1787008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19998" y="2016884"/>
            <a:ext cx="3744000" cy="336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7" name="Date Placeholder 6"/>
          <p:cNvSpPr>
            <a:spLocks noGrp="1"/>
          </p:cNvSpPr>
          <p:nvPr>
            <p:ph type="dt" sz="half" idx="10"/>
          </p:nvPr>
        </p:nvSpPr>
        <p:spPr/>
        <p:txBody>
          <a:bodyPr/>
          <a:lstStyle/>
          <a:p>
            <a:r>
              <a:rPr lang="nl-NL"/>
              <a:t>7 november 2022</a:t>
            </a:r>
          </a:p>
        </p:txBody>
      </p:sp>
      <p:sp>
        <p:nvSpPr>
          <p:cNvPr id="8" name="Footer Placeholder 7"/>
          <p:cNvSpPr>
            <a:spLocks noGrp="1"/>
          </p:cNvSpPr>
          <p:nvPr>
            <p:ph type="ftr" sz="quarter" idx="11"/>
          </p:nvPr>
        </p:nvSpPr>
        <p:spPr/>
        <p:txBody>
          <a:bodyPr/>
          <a:lstStyle/>
          <a:p>
            <a:r>
              <a:rPr lang="nl-NL"/>
              <a:t>Herziening Brede Regeling Combinatiefuncties</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720002" y="768000"/>
            <a:ext cx="7703997" cy="1152000"/>
          </a:xfrm>
        </p:spPr>
        <p:txBody>
          <a:bodyPr/>
          <a:lstStyle/>
          <a:p>
            <a:r>
              <a:rPr lang="nl-NL" dirty="0"/>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720000" y="2448000"/>
            <a:ext cx="3744000" cy="369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4680002" y="2448000"/>
            <a:ext cx="3744000" cy="3696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4680002" y="2016885"/>
            <a:ext cx="3744000" cy="336000"/>
          </a:xfrm>
        </p:spPr>
        <p:txBody>
          <a:bodyPr anchor="t" anchorCtr="0"/>
          <a:lstStyle>
            <a:lvl1pPr marL="0" indent="0">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2841353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4571999" y="0"/>
            <a:ext cx="4572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720002" y="768000"/>
            <a:ext cx="3096000" cy="1152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9996" y="2208001"/>
            <a:ext cx="3096000" cy="3935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4859998"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290856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4571999" y="0"/>
            <a:ext cx="4572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720002" y="768000"/>
            <a:ext cx="3096000" cy="1152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719996" y="2208001"/>
            <a:ext cx="3096000" cy="3935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4859998"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094013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ueel nog in te vulle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366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4571999" y="0"/>
            <a:ext cx="4572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720002" y="768000"/>
            <a:ext cx="3096000" cy="1152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719996" y="2208001"/>
            <a:ext cx="3096000" cy="3935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4859998" y="1200001"/>
            <a:ext cx="3563999" cy="3935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015080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4571999" y="0"/>
            <a:ext cx="4572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720002" y="768000"/>
            <a:ext cx="3096000" cy="1152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719996" y="2208001"/>
            <a:ext cx="3096000" cy="3935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4859998"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364088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5327997" y="768000"/>
            <a:ext cx="3096000" cy="1152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5327991" y="2208001"/>
            <a:ext cx="3096000" cy="3935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720001"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38632856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5327997" y="768000"/>
            <a:ext cx="3096000" cy="1152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5327991" y="2208001"/>
            <a:ext cx="3096000" cy="3935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720001"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2235984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solidFill>
                <a:schemeClr val="tx2"/>
              </a:solidFill>
            </a:endParaRPr>
          </a:p>
        </p:txBody>
      </p:sp>
      <p:sp>
        <p:nvSpPr>
          <p:cNvPr id="2" name="Title 1"/>
          <p:cNvSpPr>
            <a:spLocks noGrp="1"/>
          </p:cNvSpPr>
          <p:nvPr>
            <p:ph type="title"/>
          </p:nvPr>
        </p:nvSpPr>
        <p:spPr>
          <a:xfrm>
            <a:off x="5327997" y="768000"/>
            <a:ext cx="3096000" cy="1152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5327991" y="2208001"/>
            <a:ext cx="3096000" cy="3935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720001" y="1200001"/>
            <a:ext cx="3563999" cy="3935999"/>
          </a:xfrm>
        </p:spPr>
        <p:txBody>
          <a:bodyPr/>
          <a:lstStyle>
            <a:lvl1pPr marL="0" indent="0">
              <a:lnSpc>
                <a:spcPct val="100000"/>
              </a:lnSpc>
              <a:buNone/>
              <a:defRPr sz="280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30331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1"/>
            <a:ext cx="4572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p>
        </p:txBody>
      </p:sp>
      <p:sp>
        <p:nvSpPr>
          <p:cNvPr id="2" name="Title 1"/>
          <p:cNvSpPr>
            <a:spLocks noGrp="1"/>
          </p:cNvSpPr>
          <p:nvPr>
            <p:ph type="title"/>
          </p:nvPr>
        </p:nvSpPr>
        <p:spPr>
          <a:xfrm>
            <a:off x="5327997" y="768000"/>
            <a:ext cx="3096000" cy="1152000"/>
          </a:xfrm>
        </p:spPr>
        <p:txBody>
          <a:bodyPr anchor="b" anchorCtr="0"/>
          <a:lstStyle/>
          <a:p>
            <a:r>
              <a:rPr lang="nl-NL" dirty="0"/>
              <a:t>Klik om stijl te bewerken</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Herziening Brede Regeling Combinatiefuncties</a:t>
            </a:r>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5327991" y="2208001"/>
            <a:ext cx="3096000" cy="3935999"/>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720001" y="1200001"/>
            <a:ext cx="3563999" cy="3935999"/>
          </a:xfrm>
        </p:spPr>
        <p:txBody>
          <a:bodyPr/>
          <a:lstStyle>
            <a:lvl1pPr marL="0" indent="0">
              <a:lnSpc>
                <a:spcPct val="100000"/>
              </a:lnSpc>
              <a:buNone/>
              <a:defRPr sz="2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Tree>
    <p:extLst>
      <p:ext uri="{BB962C8B-B14F-4D97-AF65-F5344CB8AC3E}">
        <p14:creationId xmlns:p14="http://schemas.microsoft.com/office/powerpoint/2010/main" val="1054194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88000" y="1920000"/>
            <a:ext cx="612000" cy="816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3840000"/>
            <a:ext cx="1800000"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2" y="768000"/>
            <a:ext cx="7703997" cy="1152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623999" y="3840000"/>
            <a:ext cx="1800000"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688000" y="3840000"/>
            <a:ext cx="1800000"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4656000" y="3840000"/>
            <a:ext cx="1800000"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832000"/>
            <a:ext cx="1800000" cy="72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688000" y="2832000"/>
            <a:ext cx="1800000" cy="72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4656000" y="2832000"/>
            <a:ext cx="1800000" cy="72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6623999" y="2832000"/>
            <a:ext cx="1800000" cy="72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4655999" y="1920000"/>
            <a:ext cx="612000" cy="816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627388" y="1920000"/>
            <a:ext cx="612000" cy="816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920000"/>
            <a:ext cx="612000" cy="816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3981223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5998" y="1920000"/>
            <a:ext cx="612000" cy="816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4" name="Text Placeholder 3"/>
          <p:cNvSpPr>
            <a:spLocks noGrp="1"/>
          </p:cNvSpPr>
          <p:nvPr>
            <p:ph type="body" sz="half" idx="2"/>
          </p:nvPr>
        </p:nvSpPr>
        <p:spPr>
          <a:xfrm>
            <a:off x="720000" y="3840000"/>
            <a:ext cx="1440000"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2" y="768000"/>
            <a:ext cx="7703997" cy="1152000"/>
          </a:xfrm>
        </p:spPr>
        <p:txBody>
          <a:bodyPr/>
          <a:lstStyle/>
          <a:p>
            <a:r>
              <a:rPr lang="nl-NL" dirty="0"/>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6983998" y="3840000"/>
            <a:ext cx="1440000"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2285998" y="3840000"/>
            <a:ext cx="1440000"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3851998" y="3840000"/>
            <a:ext cx="1440000"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719998" y="2832000"/>
            <a:ext cx="1440000" cy="72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2285998" y="2832000"/>
            <a:ext cx="1440000" cy="72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3851998" y="2832000"/>
            <a:ext cx="1440000" cy="72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3851998" y="1920000"/>
            <a:ext cx="612000" cy="816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6983998" y="1920000"/>
            <a:ext cx="612000" cy="816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735234" y="1920000"/>
            <a:ext cx="612000" cy="816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6984000" y="2832000"/>
            <a:ext cx="1440000" cy="72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5417998" y="3840000"/>
            <a:ext cx="1440000"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5417998" y="2832000"/>
            <a:ext cx="1440000" cy="720000"/>
          </a:xfrm>
        </p:spPr>
        <p:txBody>
          <a:bodyPr anchor="t" anchorCtr="0"/>
          <a:lstStyle>
            <a:lvl1pPr marL="0" indent="0">
              <a:lnSpc>
                <a:spcPct val="100000"/>
              </a:lnSpc>
              <a:buNone/>
              <a:defRPr sz="14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5417998" y="1920000"/>
            <a:ext cx="612000" cy="816000"/>
          </a:xfrm>
          <a:noFill/>
        </p:spPr>
        <p:txBody>
          <a:bodyPr lIns="36000" tIns="36000" rIns="3600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t>
            </a:r>
            <a:endParaRPr lang="en-US" dirty="0"/>
          </a:p>
        </p:txBody>
      </p:sp>
    </p:spTree>
    <p:extLst>
      <p:ext uri="{BB962C8B-B14F-4D97-AF65-F5344CB8AC3E}">
        <p14:creationId xmlns:p14="http://schemas.microsoft.com/office/powerpoint/2010/main" val="3617652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1152000"/>
            <a:ext cx="720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720001" y="1104000"/>
            <a:ext cx="5903999" cy="2160000"/>
          </a:xfrm>
        </p:spPr>
        <p:txBody>
          <a:bodyPr anchor="b" anchorCtr="0"/>
          <a:lstStyle>
            <a:lvl1pPr algn="l">
              <a:defRPr sz="3200">
                <a:solidFill>
                  <a:schemeClr val="tx2"/>
                </a:solidFill>
              </a:defRPr>
            </a:lvl1pPr>
          </a:lstStyle>
          <a:p>
            <a:r>
              <a:rPr lang="nl-NL" dirty="0"/>
              <a:t>Klik om stijl te bewerken</a:t>
            </a:r>
            <a:endParaRPr lang="en-US" dirty="0"/>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720001" y="3456000"/>
            <a:ext cx="5903999" cy="864000"/>
          </a:xfrm>
        </p:spPr>
        <p:txBody>
          <a:bodyPr anchor="t" anchorCtr="0"/>
          <a:lstStyle>
            <a:lvl1pPr marL="0" indent="0" algn="l">
              <a:lnSpc>
                <a:spcPct val="11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3067504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r>
              <a:rPr lang="nl-NL"/>
              <a:t>7 november 2022</a:t>
            </a:r>
          </a:p>
        </p:txBody>
      </p:sp>
      <p:sp>
        <p:nvSpPr>
          <p:cNvPr id="5" name="Footer Placeholder 4"/>
          <p:cNvSpPr>
            <a:spLocks noGrp="1"/>
          </p:cNvSpPr>
          <p:nvPr>
            <p:ph type="ftr" sz="quarter" idx="11"/>
          </p:nvPr>
        </p:nvSpPr>
        <p:spPr/>
        <p:txBody>
          <a:bodyPr/>
          <a:lstStyle/>
          <a:p>
            <a:r>
              <a:rPr lang="nl-NL"/>
              <a:t>Herziening Brede Regeling Combinatiefuncties</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822237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ventueel nog in te vullen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1750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20003" y="768000"/>
            <a:ext cx="7703999" cy="1152000"/>
          </a:xfrm>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r>
              <a:rPr lang="nl-NL"/>
              <a:t>7 november 2022</a:t>
            </a:r>
          </a:p>
        </p:txBody>
      </p:sp>
      <p:sp>
        <p:nvSpPr>
          <p:cNvPr id="4" name="Footer Placeholder 3"/>
          <p:cNvSpPr>
            <a:spLocks noGrp="1"/>
          </p:cNvSpPr>
          <p:nvPr>
            <p:ph type="ftr" sz="quarter" idx="11"/>
          </p:nvPr>
        </p:nvSpPr>
        <p:spPr/>
        <p:txBody>
          <a:bodyPr/>
          <a:lstStyle/>
          <a:p>
            <a:r>
              <a:rPr lang="nl-NL"/>
              <a:t>Herziening Brede Regeling Combinatiefuncties</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250488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a:t>7 november 2022</a:t>
            </a:r>
          </a:p>
        </p:txBody>
      </p:sp>
      <p:sp>
        <p:nvSpPr>
          <p:cNvPr id="3" name="Footer Placeholder 2"/>
          <p:cNvSpPr>
            <a:spLocks noGrp="1"/>
          </p:cNvSpPr>
          <p:nvPr>
            <p:ph type="ftr" sz="quarter" idx="11"/>
          </p:nvPr>
        </p:nvSpPr>
        <p:spPr/>
        <p:txBody>
          <a:bodyPr/>
          <a:lstStyle/>
          <a:p>
            <a:r>
              <a:rPr lang="nl-NL"/>
              <a:t>Herziening Brede Regeling Combinatiefuncties</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886046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0000" y="4512257"/>
            <a:ext cx="1800000" cy="1632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720002" y="768000"/>
            <a:ext cx="7703997" cy="1152000"/>
          </a:xfrm>
        </p:spPr>
        <p:txBody>
          <a:bodyPr/>
          <a:lstStyle/>
          <a:p>
            <a:r>
              <a:rPr lang="nl-NL" dirty="0"/>
              <a:t>Klik om stijl te bewerken</a:t>
            </a:r>
            <a:endParaRPr lang="en-US" dirty="0"/>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719998" y="3840257"/>
            <a:ext cx="1800000" cy="576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719998" y="2016000"/>
            <a:ext cx="1080000" cy="1632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2688000" y="2016000"/>
            <a:ext cx="1080000" cy="1632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4656000" y="2016000"/>
            <a:ext cx="1080000" cy="1632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6623999" y="2016000"/>
            <a:ext cx="1080000" cy="1632000"/>
          </a:xfrm>
          <a:solidFill>
            <a:schemeClr val="bg1">
              <a:lumMod val="85000"/>
            </a:schemeClr>
          </a:solidFill>
        </p:spPr>
        <p:txBody>
          <a:bodyPr lIns="72000" tIns="72000" rIns="72000" anchor="t"/>
          <a:lstStyle>
            <a:lvl1pPr marL="0" indent="0" algn="ctr">
              <a:lnSpc>
                <a:spcPct val="11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2687997" y="4512257"/>
            <a:ext cx="1800000" cy="1632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2687995" y="3840257"/>
            <a:ext cx="1800000" cy="576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6623999" y="4512257"/>
            <a:ext cx="1800000" cy="1632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6623999" y="3840257"/>
            <a:ext cx="1800000" cy="576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4656000" y="4512257"/>
            <a:ext cx="1800000" cy="1632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4656000" y="3840257"/>
            <a:ext cx="1800000" cy="576000"/>
          </a:xfrm>
        </p:spPr>
        <p:txBody>
          <a:bodyPr anchor="t" anchorCtr="0"/>
          <a:lstStyle>
            <a:lvl1pPr marL="0" indent="0">
              <a:lnSpc>
                <a:spcPct val="100000"/>
              </a:lnSpc>
              <a:buNone/>
              <a:defRPr sz="12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te bewerken</a:t>
            </a:r>
          </a:p>
        </p:txBody>
      </p:sp>
    </p:spTree>
    <p:extLst>
      <p:ext uri="{BB962C8B-B14F-4D97-AF65-F5344CB8AC3E}">
        <p14:creationId xmlns:p14="http://schemas.microsoft.com/office/powerpoint/2010/main" val="3022957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199999"/>
            <a:ext cx="2937600" cy="24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6120001" y="3840000"/>
            <a:ext cx="2303999" cy="2304000"/>
          </a:xfrm>
        </p:spPr>
        <p:txBody>
          <a:bodyPr/>
          <a:lstStyle>
            <a:lvl1pPr marL="0" indent="0">
              <a:buNone/>
              <a:defRPr sz="9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119999" y="1343997"/>
            <a:ext cx="2304000" cy="2208000"/>
          </a:xfrm>
        </p:spPr>
        <p:txBody>
          <a:bodyPr anchor="t" anchorCtr="0"/>
          <a:lstStyle/>
          <a:p>
            <a:r>
              <a:rPr lang="nl-NL" dirty="0"/>
              <a:t>Klik om stijl te bewerken</a:t>
            </a:r>
            <a:endParaRPr lang="en-US" dirty="0"/>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3042000" y="1199999"/>
            <a:ext cx="2934000" cy="24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720000" y="3743999"/>
            <a:ext cx="2934000" cy="192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3762000" y="3744000"/>
            <a:ext cx="2214000" cy="240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3664665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80000" y="960000"/>
            <a:ext cx="3743999" cy="252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7" y="2112000"/>
            <a:ext cx="3384000" cy="4032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768000"/>
            <a:ext cx="3384000" cy="1152000"/>
          </a:xfrm>
        </p:spPr>
        <p:txBody>
          <a:bodyPr/>
          <a:lstStyle/>
          <a:p>
            <a:r>
              <a:rPr lang="nl-NL" dirty="0"/>
              <a:t>Klik om stijl te bewerken</a:t>
            </a:r>
            <a:endParaRPr lang="en-US" dirty="0"/>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4680000" y="3624000"/>
            <a:ext cx="3743999" cy="2520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3576246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40000" y="2111999"/>
            <a:ext cx="5184000" cy="3744000"/>
          </a:xfrm>
          <a:solidFill>
            <a:schemeClr val="bg1">
              <a:lumMod val="85000"/>
            </a:schemeClr>
          </a:solidFill>
        </p:spPr>
        <p:txBody>
          <a:bodyPr lIns="360000" tIns="360000" rIns="360000" anchor="t"/>
          <a:lstStyle>
            <a:lvl1pPr marL="0" indent="0" algn="ctr">
              <a:lnSpc>
                <a:spcPct val="110000"/>
              </a:lnSpc>
              <a:spcBef>
                <a:spcPts val="0"/>
              </a:spcBef>
              <a:buNone/>
              <a:defRPr sz="12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 name="Date Placeholder 4"/>
          <p:cNvSpPr>
            <a:spLocks noGrp="1"/>
          </p:cNvSpPr>
          <p:nvPr>
            <p:ph type="dt" sz="half" idx="10"/>
          </p:nvPr>
        </p:nvSpPr>
        <p:spPr/>
        <p:txBody>
          <a:body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719998" y="2112000"/>
            <a:ext cx="2015039" cy="4032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720000" y="768000"/>
            <a:ext cx="5999207" cy="1152000"/>
          </a:xfrm>
        </p:spPr>
        <p:txBody>
          <a:bodyPr/>
          <a:lstStyle/>
          <a:p>
            <a:r>
              <a:rPr lang="nl-NL" dirty="0"/>
              <a:t>Klik om stijl te bewerken</a:t>
            </a:r>
            <a:endParaRPr lang="en-US" dirty="0"/>
          </a:p>
        </p:txBody>
      </p:sp>
    </p:spTree>
    <p:extLst>
      <p:ext uri="{BB962C8B-B14F-4D97-AF65-F5344CB8AC3E}">
        <p14:creationId xmlns:p14="http://schemas.microsoft.com/office/powerpoint/2010/main" val="22791118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4571998" y="0"/>
            <a:ext cx="4572003" cy="68580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719997" y="2112000"/>
            <a:ext cx="3384000" cy="4032000"/>
          </a:xfrm>
        </p:spPr>
        <p:txBody>
          <a:bodyPr/>
          <a:lstStyle>
            <a:lvl1pPr marL="0" marR="0" indent="0" algn="l" defTabSz="685800"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tekststijl van het model te bewerken</a:t>
            </a:r>
          </a:p>
          <a:p>
            <a:pPr lvl="0"/>
            <a:endParaRPr lang="nl-NL" dirty="0"/>
          </a:p>
        </p:txBody>
      </p:sp>
      <p:sp>
        <p:nvSpPr>
          <p:cNvPr id="5" name="Date Placeholder 4"/>
          <p:cNvSpPr>
            <a:spLocks noGrp="1"/>
          </p:cNvSpPr>
          <p:nvPr>
            <p:ph type="dt" sz="half" idx="10"/>
          </p:nvPr>
        </p:nvSpPr>
        <p:spPr/>
        <p:txBody>
          <a:bodyPr/>
          <a:lstStyle>
            <a:lvl1pPr>
              <a:defRPr>
                <a:solidFill>
                  <a:schemeClr val="bg1"/>
                </a:solidFill>
              </a:defRPr>
            </a:lvl1pPr>
          </a:lstStyle>
          <a:p>
            <a:r>
              <a:rPr lang="nl-NL"/>
              <a:t>7 november 2022</a:t>
            </a:r>
          </a:p>
        </p:txBody>
      </p:sp>
      <p:sp>
        <p:nvSpPr>
          <p:cNvPr id="6" name="Footer Placeholder 5"/>
          <p:cNvSpPr>
            <a:spLocks noGrp="1"/>
          </p:cNvSpPr>
          <p:nvPr>
            <p:ph type="ftr" sz="quarter" idx="11"/>
          </p:nvPr>
        </p:nvSpPr>
        <p:spPr/>
        <p:txBody>
          <a:bodyPr/>
          <a:lstStyle/>
          <a:p>
            <a:r>
              <a:rPr lang="nl-NL"/>
              <a:t>Herziening Brede Regeling Combinatiefuncties</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20000" y="768000"/>
            <a:ext cx="3384000" cy="1152000"/>
          </a:xfrm>
        </p:spPr>
        <p:txBody>
          <a:bodyPr/>
          <a:lstStyle/>
          <a:p>
            <a:r>
              <a:rPr lang="nl-NL" dirty="0"/>
              <a:t>Klik om stijl te bewerken</a:t>
            </a:r>
            <a:endParaRPr lang="en-US" dirty="0"/>
          </a:p>
        </p:txBody>
      </p:sp>
    </p:spTree>
    <p:extLst>
      <p:ext uri="{BB962C8B-B14F-4D97-AF65-F5344CB8AC3E}">
        <p14:creationId xmlns:p14="http://schemas.microsoft.com/office/powerpoint/2010/main" val="108686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5D3A32DE-B0AC-484D-B63E-665B862F1A85}" type="datetimeFigureOut">
              <a:rPr lang="nl-NL" smtClean="0"/>
              <a:t>7-11-2022</a:t>
            </a:fld>
            <a:endParaRPr lang="nl-NL"/>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5715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D3A32DE-B0AC-484D-B63E-665B862F1A85}" type="datetimeFigureOut">
              <a:rPr lang="nl-NL" smtClean="0"/>
              <a:t>7-11-2022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49103F9-86D7-C843-B72F-6CA4C86E7B6E}" type="slidenum">
              <a:rPr lang="nl-NL" smtClean="0"/>
              <a:t>‹nr.›</a:t>
            </a:fld>
            <a:endParaRPr lang="nl-NL"/>
          </a:p>
        </p:txBody>
      </p:sp>
    </p:spTree>
    <p:extLst>
      <p:ext uri="{BB962C8B-B14F-4D97-AF65-F5344CB8AC3E}">
        <p14:creationId xmlns:p14="http://schemas.microsoft.com/office/powerpoint/2010/main" val="48560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BCBD64-E474-46C2-9B75-04B74FD1B9ED}" type="datetimeFigureOut">
              <a:rPr lang="nl-NL" smtClean="0"/>
              <a:pPr/>
              <a:t>7-11-2022</a:t>
            </a:fld>
            <a:endParaRPr lang="nl-NL"/>
          </a:p>
        </p:txBody>
      </p:sp>
      <p:sp>
        <p:nvSpPr>
          <p:cNvPr id="5" name="Tijdelijke aanduiding voor voettekst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D13B2-E947-48AA-9B8C-D0325D9CF87F}" type="slidenum">
              <a:rPr lang="nl-NL" smtClean="0"/>
              <a:pPr/>
              <a:t>‹nr.›</a:t>
            </a:fld>
            <a:endParaRPr lang="nl-NL"/>
          </a:p>
        </p:txBody>
      </p:sp>
    </p:spTree>
    <p:extLst>
      <p:ext uri="{BB962C8B-B14F-4D97-AF65-F5344CB8AC3E}">
        <p14:creationId xmlns:p14="http://schemas.microsoft.com/office/powerpoint/2010/main" val="215303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914400" rtl="0" eaLnBrk="1" latinLnBrk="0" hangingPunct="1">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D3A32DE-B0AC-484D-B63E-665B862F1A85}" type="datetimeFigureOut">
              <a:rPr lang="nl-NL" smtClean="0"/>
              <a:t>7-11-2022</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9103F9-86D7-C843-B72F-6CA4C86E7B6E}" type="slidenum">
              <a:rPr lang="nl-NL" smtClean="0"/>
              <a:t>‹nr.›</a:t>
            </a:fld>
            <a:endParaRPr lang="nl-NL"/>
          </a:p>
        </p:txBody>
      </p:sp>
      <p:sp>
        <p:nvSpPr>
          <p:cNvPr id="7" name="Handmatige invoer 6">
            <a:extLst>
              <a:ext uri="{FF2B5EF4-FFF2-40B4-BE49-F238E27FC236}">
                <a16:creationId xmlns:a16="http://schemas.microsoft.com/office/drawing/2014/main" id="{563A0264-3962-BF3B-4EAC-041BF9FABB59}"/>
              </a:ext>
            </a:extLst>
          </p:cNvPr>
          <p:cNvSpPr/>
          <p:nvPr userDrawn="1"/>
        </p:nvSpPr>
        <p:spPr>
          <a:xfrm rot="10800000">
            <a:off x="0" y="0"/>
            <a:ext cx="9144000" cy="6858000"/>
          </a:xfrm>
          <a:prstGeom prst="flowChartManualInput">
            <a:avLst/>
          </a:prstGeom>
          <a:solidFill>
            <a:srgbClr val="39A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8" name="Afbeelding 7">
            <a:extLst>
              <a:ext uri="{FF2B5EF4-FFF2-40B4-BE49-F238E27FC236}">
                <a16:creationId xmlns:a16="http://schemas.microsoft.com/office/drawing/2014/main" id="{78309BFC-04AF-4D7E-7AD8-13B0351F92AB}"/>
              </a:ext>
            </a:extLst>
          </p:cNvPr>
          <p:cNvPicPr>
            <a:picLocks noChangeAspect="1"/>
          </p:cNvPicPr>
          <p:nvPr userDrawn="1"/>
        </p:nvPicPr>
        <p:blipFill>
          <a:blip r:embed="rId13"/>
          <a:srcRect/>
          <a:stretch/>
        </p:blipFill>
        <p:spPr>
          <a:xfrm>
            <a:off x="7388353" y="5182092"/>
            <a:ext cx="1551431" cy="1474903"/>
          </a:xfrm>
          <a:prstGeom prst="rect">
            <a:avLst/>
          </a:prstGeom>
        </p:spPr>
      </p:pic>
    </p:spTree>
    <p:extLst>
      <p:ext uri="{BB962C8B-B14F-4D97-AF65-F5344CB8AC3E}">
        <p14:creationId xmlns:p14="http://schemas.microsoft.com/office/powerpoint/2010/main" val="414333678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2" y="768000"/>
            <a:ext cx="5903998" cy="1152000"/>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720001" y="2208000"/>
            <a:ext cx="5903999" cy="3936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623999" y="6432000"/>
            <a:ext cx="1440000" cy="240000"/>
          </a:xfrm>
          <a:prstGeom prst="rect">
            <a:avLst/>
          </a:prstGeom>
        </p:spPr>
        <p:txBody>
          <a:bodyPr vert="horz" lIns="0" tIns="0" rIns="0" bIns="0" rtlCol="0" anchor="t" anchorCtr="0">
            <a:noAutofit/>
          </a:bodyPr>
          <a:lstStyle>
            <a:lvl1pPr algn="r">
              <a:defRPr sz="800">
                <a:solidFill>
                  <a:schemeClr val="bg1"/>
                </a:solidFill>
              </a:defRPr>
            </a:lvl1pPr>
          </a:lstStyle>
          <a:p>
            <a:r>
              <a:rPr lang="nl-NL"/>
              <a:t>7 november 2022</a:t>
            </a:r>
            <a:endParaRPr lang="nl-NL" dirty="0"/>
          </a:p>
        </p:txBody>
      </p:sp>
      <p:sp>
        <p:nvSpPr>
          <p:cNvPr id="5" name="Footer Placeholder 4"/>
          <p:cNvSpPr>
            <a:spLocks noGrp="1"/>
          </p:cNvSpPr>
          <p:nvPr>
            <p:ph type="ftr" sz="quarter" idx="3"/>
          </p:nvPr>
        </p:nvSpPr>
        <p:spPr>
          <a:xfrm>
            <a:off x="720000" y="6432000"/>
            <a:ext cx="3780000" cy="240000"/>
          </a:xfrm>
          <a:prstGeom prst="rect">
            <a:avLst/>
          </a:prstGeom>
        </p:spPr>
        <p:txBody>
          <a:bodyPr vert="horz" lIns="0" tIns="0" rIns="0" bIns="0" rtlCol="0" anchor="t" anchorCtr="0">
            <a:noAutofit/>
          </a:bodyPr>
          <a:lstStyle>
            <a:lvl1pPr algn="l">
              <a:defRPr sz="800">
                <a:solidFill>
                  <a:schemeClr val="bg1"/>
                </a:solidFill>
              </a:defRPr>
            </a:lvl1pPr>
          </a:lstStyle>
          <a:p>
            <a:r>
              <a:rPr lang="nl-NL"/>
              <a:t>Herziening Brede Regeling Combinatiefuncties</a:t>
            </a:r>
            <a:endParaRPr lang="nl-NL" dirty="0"/>
          </a:p>
        </p:txBody>
      </p:sp>
      <p:sp>
        <p:nvSpPr>
          <p:cNvPr id="6" name="Slide Number Placeholder 5"/>
          <p:cNvSpPr>
            <a:spLocks noGrp="1"/>
          </p:cNvSpPr>
          <p:nvPr>
            <p:ph type="sldNum" sz="quarter" idx="4"/>
          </p:nvPr>
        </p:nvSpPr>
        <p:spPr>
          <a:xfrm>
            <a:off x="8063999" y="6432000"/>
            <a:ext cx="360000" cy="240000"/>
          </a:xfrm>
          <a:prstGeom prst="rect">
            <a:avLst/>
          </a:prstGeom>
        </p:spPr>
        <p:txBody>
          <a:bodyPr vert="horz" lIns="0" tIns="0" rIns="0" bIns="0" rtlCol="0" anchor="t" anchorCtr="0">
            <a:noAutofit/>
          </a:bodyPr>
          <a:lstStyle>
            <a:lvl1pPr algn="r">
              <a:defRPr sz="800">
                <a:solidFill>
                  <a:schemeClr val="bg1"/>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111331367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Lst>
  <p:hf hdr="0"/>
  <p:txStyles>
    <p:titleStyle>
      <a:lvl1pPr algn="l" defTabSz="685800" rtl="0" eaLnBrk="1" latinLnBrk="0" hangingPunct="1">
        <a:lnSpc>
          <a:spcPct val="100000"/>
        </a:lnSpc>
        <a:spcBef>
          <a:spcPct val="0"/>
        </a:spcBef>
        <a:buNone/>
        <a:defRPr sz="2400" b="1" kern="1200">
          <a:solidFill>
            <a:schemeClr val="bg1"/>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4"/>
        </a:buClr>
        <a:buFont typeface="Arial" panose="020B0604020202020204" pitchFamily="34" charset="0"/>
        <a:buChar char="•"/>
        <a:defRPr sz="900" kern="1200">
          <a:solidFill>
            <a:schemeClr val="bg1"/>
          </a:solidFill>
          <a:latin typeface="+mn-lt"/>
          <a:ea typeface="+mn-ea"/>
          <a:cs typeface="+mn-cs"/>
        </a:defRPr>
      </a:lvl1pPr>
      <a:lvl2pPr marL="288000" indent="-144000" algn="l" defTabSz="685800" rtl="0" eaLnBrk="1" latinLnBrk="0" hangingPunct="1">
        <a:lnSpc>
          <a:spcPct val="120000"/>
        </a:lnSpc>
        <a:spcBef>
          <a:spcPts val="0"/>
        </a:spcBef>
        <a:buClr>
          <a:schemeClr val="accent4"/>
        </a:buClr>
        <a:buFont typeface="Arial" panose="020B0604020202020204" pitchFamily="34" charset="0"/>
        <a:buChar char="•"/>
        <a:defRPr sz="900" kern="1200">
          <a:solidFill>
            <a:schemeClr val="bg1"/>
          </a:solidFill>
          <a:latin typeface="+mn-lt"/>
          <a:ea typeface="+mn-ea"/>
          <a:cs typeface="+mn-cs"/>
        </a:defRPr>
      </a:lvl2pPr>
      <a:lvl3pPr marL="432000" indent="-144000" algn="l" defTabSz="685800" rtl="0" eaLnBrk="1" latinLnBrk="0" hangingPunct="1">
        <a:lnSpc>
          <a:spcPct val="120000"/>
        </a:lnSpc>
        <a:spcBef>
          <a:spcPts val="0"/>
        </a:spcBef>
        <a:buClr>
          <a:schemeClr val="accent4"/>
        </a:buClr>
        <a:buFont typeface="Arial" panose="020B0604020202020204" pitchFamily="34" charset="0"/>
        <a:buChar char="•"/>
        <a:defRPr sz="900" kern="1200">
          <a:solidFill>
            <a:schemeClr val="bg1"/>
          </a:solidFill>
          <a:latin typeface="+mn-lt"/>
          <a:ea typeface="+mn-ea"/>
          <a:cs typeface="+mn-cs"/>
        </a:defRPr>
      </a:lvl3pPr>
      <a:lvl4pPr marL="576000" indent="-144000" algn="l" defTabSz="685800" rtl="0" eaLnBrk="1" latinLnBrk="0" hangingPunct="1">
        <a:lnSpc>
          <a:spcPct val="120000"/>
        </a:lnSpc>
        <a:spcBef>
          <a:spcPts val="0"/>
        </a:spcBef>
        <a:buClr>
          <a:schemeClr val="accent4"/>
        </a:buClr>
        <a:buFont typeface="Arial" panose="020B0604020202020204" pitchFamily="34" charset="0"/>
        <a:buChar char="•"/>
        <a:defRPr sz="900" kern="1200">
          <a:solidFill>
            <a:schemeClr val="bg1"/>
          </a:solidFill>
          <a:latin typeface="+mn-lt"/>
          <a:ea typeface="+mn-ea"/>
          <a:cs typeface="+mn-cs"/>
        </a:defRPr>
      </a:lvl4pPr>
      <a:lvl5pPr marL="576000" indent="-144000" algn="l" defTabSz="685800" rtl="0" eaLnBrk="1" latinLnBrk="0" hangingPunct="1">
        <a:lnSpc>
          <a:spcPct val="120000"/>
        </a:lnSpc>
        <a:spcBef>
          <a:spcPts val="0"/>
        </a:spcBef>
        <a:buClr>
          <a:schemeClr val="accent4"/>
        </a:buClr>
        <a:buFont typeface="Arial" panose="020B0604020202020204" pitchFamily="34" charset="0"/>
        <a:buChar char="•"/>
        <a:defRPr sz="900" i="1"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2" y="768000"/>
            <a:ext cx="5903998" cy="1152000"/>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720001" y="2208000"/>
            <a:ext cx="5903999" cy="3936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623999" y="6432000"/>
            <a:ext cx="1440000" cy="240000"/>
          </a:xfrm>
          <a:prstGeom prst="rect">
            <a:avLst/>
          </a:prstGeom>
        </p:spPr>
        <p:txBody>
          <a:bodyPr vert="horz" lIns="0" tIns="0" rIns="0" bIns="0" rtlCol="0" anchor="t" anchorCtr="0">
            <a:noAutofit/>
          </a:bodyPr>
          <a:lstStyle>
            <a:lvl1pPr algn="r">
              <a:defRPr sz="800">
                <a:solidFill>
                  <a:schemeClr val="tx2"/>
                </a:solidFill>
              </a:defRPr>
            </a:lvl1pPr>
          </a:lstStyle>
          <a:p>
            <a:r>
              <a:rPr lang="nl-NL"/>
              <a:t>7 november 2022</a:t>
            </a:r>
            <a:endParaRPr lang="nl-NL" dirty="0"/>
          </a:p>
        </p:txBody>
      </p:sp>
      <p:sp>
        <p:nvSpPr>
          <p:cNvPr id="5" name="Footer Placeholder 4"/>
          <p:cNvSpPr>
            <a:spLocks noGrp="1"/>
          </p:cNvSpPr>
          <p:nvPr>
            <p:ph type="ftr" sz="quarter" idx="3"/>
          </p:nvPr>
        </p:nvSpPr>
        <p:spPr>
          <a:xfrm>
            <a:off x="720000" y="6432000"/>
            <a:ext cx="3780000" cy="240000"/>
          </a:xfrm>
          <a:prstGeom prst="rect">
            <a:avLst/>
          </a:prstGeom>
        </p:spPr>
        <p:txBody>
          <a:bodyPr vert="horz" lIns="0" tIns="0" rIns="0" bIns="0" rtlCol="0" anchor="t" anchorCtr="0">
            <a:noAutofit/>
          </a:bodyPr>
          <a:lstStyle>
            <a:lvl1pPr algn="l">
              <a:defRPr sz="800">
                <a:solidFill>
                  <a:schemeClr val="tx2"/>
                </a:solidFill>
              </a:defRPr>
            </a:lvl1pPr>
          </a:lstStyle>
          <a:p>
            <a:r>
              <a:rPr lang="nl-NL"/>
              <a:t>Herziening Brede Regeling Combinatiefuncties</a:t>
            </a:r>
            <a:endParaRPr lang="nl-NL" dirty="0"/>
          </a:p>
        </p:txBody>
      </p:sp>
      <p:sp>
        <p:nvSpPr>
          <p:cNvPr id="6" name="Slide Number Placeholder 5"/>
          <p:cNvSpPr>
            <a:spLocks noGrp="1"/>
          </p:cNvSpPr>
          <p:nvPr>
            <p:ph type="sldNum" sz="quarter" idx="4"/>
          </p:nvPr>
        </p:nvSpPr>
        <p:spPr>
          <a:xfrm>
            <a:off x="8063999" y="6432000"/>
            <a:ext cx="360000" cy="240000"/>
          </a:xfrm>
          <a:prstGeom prst="rect">
            <a:avLst/>
          </a:prstGeom>
        </p:spPr>
        <p:txBody>
          <a:bodyPr vert="horz" lIns="0" tIns="0" rIns="0" bIns="0" rtlCol="0" anchor="t" anchorCtr="0">
            <a:noAutofit/>
          </a:bodyPr>
          <a:lstStyle>
            <a:lvl1pPr algn="r">
              <a:defRPr sz="800">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108125467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Lst>
  <p:hf hdr="0"/>
  <p:txStyles>
    <p:titleStyle>
      <a:lvl1pPr algn="l" defTabSz="6858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44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1pPr>
      <a:lvl2pPr marL="288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2pPr>
      <a:lvl3pPr marL="432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3pPr>
      <a:lvl4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kern="1200">
          <a:solidFill>
            <a:schemeClr val="tx2"/>
          </a:solidFill>
          <a:latin typeface="+mn-lt"/>
          <a:ea typeface="+mn-ea"/>
          <a:cs typeface="+mn-cs"/>
        </a:defRPr>
      </a:lvl4pPr>
      <a:lvl5pPr marL="576000" indent="-144000" algn="l" defTabSz="685800" rtl="0" eaLnBrk="1" latinLnBrk="0" hangingPunct="1">
        <a:lnSpc>
          <a:spcPct val="120000"/>
        </a:lnSpc>
        <a:spcBef>
          <a:spcPts val="0"/>
        </a:spcBef>
        <a:buClr>
          <a:schemeClr val="accent3"/>
        </a:buClr>
        <a:buFont typeface="Arial" panose="020B0604020202020204" pitchFamily="34" charset="0"/>
        <a:buChar char="•"/>
        <a:defRPr sz="900" i="1"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6.gif"/><Relationship Id="rId4" Type="http://schemas.openxmlformats.org/officeDocument/2006/relationships/image" Target="../media/image20.jp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0.jpg"/><Relationship Id="rId4" Type="http://schemas.openxmlformats.org/officeDocument/2006/relationships/image" Target="../media/image26.gif"/></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6.gif"/><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6222D56-B996-0542-AF64-FE09C5629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0728"/>
            <a:ext cx="9144000" cy="4241800"/>
          </a:xfrm>
          <a:prstGeom prst="rect">
            <a:avLst/>
          </a:prstGeom>
        </p:spPr>
      </p:pic>
      <p:pic>
        <p:nvPicPr>
          <p:cNvPr id="5" name="Afbeelding 4">
            <a:extLst>
              <a:ext uri="{FF2B5EF4-FFF2-40B4-BE49-F238E27FC236}">
                <a16:creationId xmlns:a16="http://schemas.microsoft.com/office/drawing/2014/main" id="{A4C7AEA9-5309-DB46-A650-CD0A0F75A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872" y="3982769"/>
            <a:ext cx="6876256" cy="1894504"/>
          </a:xfrm>
          <a:prstGeom prst="rect">
            <a:avLst/>
          </a:prstGeom>
        </p:spPr>
      </p:pic>
      <p:pic>
        <p:nvPicPr>
          <p:cNvPr id="6" name="Afbeelding 5">
            <a:extLst>
              <a:ext uri="{FF2B5EF4-FFF2-40B4-BE49-F238E27FC236}">
                <a16:creationId xmlns:a16="http://schemas.microsoft.com/office/drawing/2014/main" id="{C7D12552-65F6-C944-8A78-35B9D6846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928" y="6021288"/>
            <a:ext cx="5868144" cy="600063"/>
          </a:xfrm>
          <a:prstGeom prst="rect">
            <a:avLst/>
          </a:prstGeom>
        </p:spPr>
      </p:pic>
      <p:sp>
        <p:nvSpPr>
          <p:cNvPr id="7" name="Titel 1">
            <a:extLst>
              <a:ext uri="{FF2B5EF4-FFF2-40B4-BE49-F238E27FC236}">
                <a16:creationId xmlns:a16="http://schemas.microsoft.com/office/drawing/2014/main" id="{0E43D773-8C83-DB40-9CDB-AFC435EFD740}"/>
              </a:ext>
            </a:extLst>
          </p:cNvPr>
          <p:cNvSpPr txBox="1">
            <a:spLocks/>
          </p:cNvSpPr>
          <p:nvPr/>
        </p:nvSpPr>
        <p:spPr>
          <a:xfrm>
            <a:off x="1133872" y="4047207"/>
            <a:ext cx="6876256" cy="1470025"/>
          </a:xfrm>
          <a:prstGeom prst="rect">
            <a:avLst/>
          </a:prstGeom>
        </p:spPr>
        <p:txBody>
          <a:bodyPr>
            <a:normAutofit/>
          </a:bodyPr>
          <a:lstStyle>
            <a:lvl1pPr algn="ctr" defTabSz="914400" rtl="0" eaLnBrk="1" latinLnBrk="0" hangingPunct="1">
              <a:spcBef>
                <a:spcPct val="0"/>
              </a:spcBef>
              <a:buNone/>
              <a:defRPr sz="4000" b="1" i="0" kern="1200">
                <a:solidFill>
                  <a:schemeClr val="bg1"/>
                </a:solidFill>
                <a:latin typeface="VistaSansAltBold" pitchFamily="2" charset="0"/>
                <a:ea typeface="+mj-ea"/>
                <a:cs typeface="+mj-cs"/>
              </a:defRPr>
            </a:lvl1pPr>
          </a:lstStyle>
          <a:p>
            <a:r>
              <a:rPr lang="nl-NL" dirty="0" err="1">
                <a:latin typeface="Arial" panose="020B0604020202020204" pitchFamily="34" charset="0"/>
                <a:cs typeface="Arial" panose="020B0604020202020204" pitchFamily="34" charset="0"/>
              </a:rPr>
              <a:t>Kennisdag</a:t>
            </a:r>
            <a:r>
              <a:rPr lang="nl-NL" dirty="0">
                <a:latin typeface="Arial" panose="020B0604020202020204" pitchFamily="34" charset="0"/>
                <a:cs typeface="Arial" panose="020B0604020202020204" pitchFamily="34" charset="0"/>
              </a:rPr>
              <a:t> Brede Regeling Combinatiefuncties</a:t>
            </a:r>
          </a:p>
        </p:txBody>
      </p:sp>
      <p:sp>
        <p:nvSpPr>
          <p:cNvPr id="8" name="Ondertitel 2">
            <a:extLst>
              <a:ext uri="{FF2B5EF4-FFF2-40B4-BE49-F238E27FC236}">
                <a16:creationId xmlns:a16="http://schemas.microsoft.com/office/drawing/2014/main" id="{41989CA8-A4DD-2445-AD76-D53E369B6EB6}"/>
              </a:ext>
            </a:extLst>
          </p:cNvPr>
          <p:cNvSpPr txBox="1">
            <a:spLocks/>
          </p:cNvSpPr>
          <p:nvPr/>
        </p:nvSpPr>
        <p:spPr>
          <a:xfrm>
            <a:off x="1371600" y="6085976"/>
            <a:ext cx="6400800" cy="511376"/>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2400" b="0" i="0" kern="1200">
                <a:solidFill>
                  <a:schemeClr val="bg1"/>
                </a:solidFill>
                <a:latin typeface="VistaSansAltReg" pitchFamily="2"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b="0" i="0" kern="1200">
                <a:solidFill>
                  <a:schemeClr val="tx1">
                    <a:tint val="75000"/>
                  </a:schemeClr>
                </a:solidFill>
                <a:latin typeface="VistaSansAltReg" pitchFamily="2"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b="0" i="0" kern="1200">
                <a:solidFill>
                  <a:schemeClr val="tx1">
                    <a:tint val="75000"/>
                  </a:schemeClr>
                </a:solidFill>
                <a:latin typeface="VistaSansAltReg" pitchFamily="2"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nl-NL" dirty="0">
                <a:latin typeface="Arial" panose="020B0604020202020204" pitchFamily="34" charset="0"/>
                <a:cs typeface="Arial" panose="020B0604020202020204" pitchFamily="34" charset="0"/>
              </a:rPr>
              <a:t>De buurtsportcoach maakt het verschil!</a:t>
            </a:r>
          </a:p>
        </p:txBody>
      </p:sp>
      <p:sp>
        <p:nvSpPr>
          <p:cNvPr id="9" name="Ondertitel 2">
            <a:extLst>
              <a:ext uri="{FF2B5EF4-FFF2-40B4-BE49-F238E27FC236}">
                <a16:creationId xmlns:a16="http://schemas.microsoft.com/office/drawing/2014/main" id="{02E079FE-6F4F-D040-8D6D-EDB3812391E0}"/>
              </a:ext>
            </a:extLst>
          </p:cNvPr>
          <p:cNvSpPr txBox="1">
            <a:spLocks/>
          </p:cNvSpPr>
          <p:nvPr/>
        </p:nvSpPr>
        <p:spPr>
          <a:xfrm>
            <a:off x="1133872" y="5373216"/>
            <a:ext cx="6876256" cy="39807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400" b="0" i="0" kern="1200">
                <a:solidFill>
                  <a:schemeClr val="bg1"/>
                </a:solidFill>
                <a:latin typeface="VistaSansAltReg" pitchFamily="2"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b="0" i="0" kern="1200">
                <a:solidFill>
                  <a:schemeClr val="tx1">
                    <a:tint val="75000"/>
                  </a:schemeClr>
                </a:solidFill>
                <a:latin typeface="VistaSansAltReg" pitchFamily="2"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b="0" i="0" kern="1200">
                <a:solidFill>
                  <a:schemeClr val="tx1">
                    <a:tint val="75000"/>
                  </a:schemeClr>
                </a:solidFill>
                <a:latin typeface="VistaSansAltReg" pitchFamily="2"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nl-NL" sz="1800" dirty="0" smtClean="0">
                <a:latin typeface="Arial" panose="020B0604020202020204" pitchFamily="34" charset="0"/>
                <a:cs typeface="Arial" panose="020B0604020202020204" pitchFamily="34" charset="0"/>
              </a:rPr>
              <a:t>Maandag 7 november 2022</a:t>
            </a:r>
            <a:endParaRPr lang="nl-NL"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963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F6A726-C6C3-4DFF-AAF2-C7096F4802BE}"/>
              </a:ext>
            </a:extLst>
          </p:cNvPr>
          <p:cNvSpPr>
            <a:spLocks noGrp="1"/>
          </p:cNvSpPr>
          <p:nvPr>
            <p:ph type="title"/>
          </p:nvPr>
        </p:nvSpPr>
        <p:spPr>
          <a:xfrm>
            <a:off x="617589" y="1100034"/>
            <a:ext cx="5903998" cy="864000"/>
          </a:xfrm>
        </p:spPr>
        <p:txBody>
          <a:bodyPr/>
          <a:lstStyle/>
          <a:p>
            <a:r>
              <a:rPr lang="nl-NL" dirty="0"/>
              <a:t>Aandachtspunten en verschillen</a:t>
            </a:r>
          </a:p>
        </p:txBody>
      </p:sp>
      <p:sp>
        <p:nvSpPr>
          <p:cNvPr id="3" name="Tijdelijke aanduiding voor inhoud 2">
            <a:extLst>
              <a:ext uri="{FF2B5EF4-FFF2-40B4-BE49-F238E27FC236}">
                <a16:creationId xmlns:a16="http://schemas.microsoft.com/office/drawing/2014/main" id="{04EE7ACB-89D0-474B-804D-D5572EB05460}"/>
              </a:ext>
            </a:extLst>
          </p:cNvPr>
          <p:cNvSpPr>
            <a:spLocks noGrp="1"/>
          </p:cNvSpPr>
          <p:nvPr>
            <p:ph idx="1"/>
          </p:nvPr>
        </p:nvSpPr>
        <p:spPr>
          <a:xfrm>
            <a:off x="617590" y="2346642"/>
            <a:ext cx="5903999" cy="2952000"/>
          </a:xfrm>
        </p:spPr>
        <p:txBody>
          <a:bodyPr/>
          <a:lstStyle/>
          <a:p>
            <a:pPr marL="342900" indent="-342900">
              <a:lnSpc>
                <a:spcPct val="200000"/>
              </a:lnSpc>
              <a:buFont typeface="+mj-lt"/>
              <a:buAutoNum type="arabicPeriod"/>
            </a:pPr>
            <a:r>
              <a:rPr lang="nl-NL" sz="1400" dirty="0"/>
              <a:t>Aanscherping inhoudelijke ambities en doelen;</a:t>
            </a:r>
          </a:p>
          <a:p>
            <a:pPr marL="342900" indent="-342900">
              <a:lnSpc>
                <a:spcPct val="200000"/>
              </a:lnSpc>
              <a:buFont typeface="+mj-lt"/>
              <a:buAutoNum type="arabicPeriod"/>
            </a:pPr>
            <a:r>
              <a:rPr lang="nl-NL" sz="1400" dirty="0"/>
              <a:t>Van Decentralisatie uitkering naar Specifieke uitkering</a:t>
            </a:r>
          </a:p>
          <a:p>
            <a:pPr marL="342900" indent="-342900">
              <a:lnSpc>
                <a:spcPct val="200000"/>
              </a:lnSpc>
              <a:buFont typeface="+mj-lt"/>
              <a:buAutoNum type="arabicPeriod"/>
            </a:pPr>
            <a:r>
              <a:rPr lang="nl-NL" sz="1400" dirty="0"/>
              <a:t>Sterke verbinding met het Gezond en Actief Leven Akkoord (GALA)</a:t>
            </a:r>
          </a:p>
          <a:p>
            <a:pPr marL="342900" indent="-342900">
              <a:lnSpc>
                <a:spcPct val="200000"/>
              </a:lnSpc>
              <a:buFont typeface="+mj-lt"/>
              <a:buAutoNum type="arabicPeriod"/>
            </a:pPr>
            <a:r>
              <a:rPr lang="nl-NL" sz="1400" dirty="0"/>
              <a:t>Focus op zes functionarissen</a:t>
            </a:r>
          </a:p>
          <a:p>
            <a:pPr marL="342900" indent="-342900">
              <a:lnSpc>
                <a:spcPct val="200000"/>
              </a:lnSpc>
              <a:buFont typeface="+mj-lt"/>
              <a:buAutoNum type="arabicPeriod"/>
            </a:pPr>
            <a:r>
              <a:rPr lang="nl-NL" sz="1400" dirty="0"/>
              <a:t>Voor Sport en bewegen een duidelijke verbinding met Sportakkoord II</a:t>
            </a:r>
          </a:p>
          <a:p>
            <a:pPr>
              <a:lnSpc>
                <a:spcPct val="200000"/>
              </a:lnSpc>
            </a:pPr>
            <a:endParaRPr lang="nl-NL" sz="1400" dirty="0"/>
          </a:p>
          <a:p>
            <a:pPr>
              <a:lnSpc>
                <a:spcPct val="200000"/>
              </a:lnSpc>
            </a:pPr>
            <a:endParaRPr lang="nl-NL" sz="1400" dirty="0"/>
          </a:p>
          <a:p>
            <a:endParaRPr lang="nl-NL" dirty="0"/>
          </a:p>
        </p:txBody>
      </p:sp>
      <p:sp>
        <p:nvSpPr>
          <p:cNvPr id="4" name="Tijdelijke aanduiding voor datum 3">
            <a:extLst>
              <a:ext uri="{FF2B5EF4-FFF2-40B4-BE49-F238E27FC236}">
                <a16:creationId xmlns:a16="http://schemas.microsoft.com/office/drawing/2014/main" id="{00C06832-D539-4D8B-B61F-024872E21D06}"/>
              </a:ext>
            </a:extLst>
          </p:cNvPr>
          <p:cNvSpPr>
            <a:spLocks noGrp="1"/>
          </p:cNvSpPr>
          <p:nvPr>
            <p:ph type="dt" sz="half" idx="10"/>
          </p:nvPr>
        </p:nvSpPr>
        <p:spPr/>
        <p:txBody>
          <a:bodyPr/>
          <a:lstStyle/>
          <a:p>
            <a:pPr defTabSz="685800"/>
            <a:r>
              <a:rPr lang="nl-NL">
                <a:solidFill>
                  <a:srgbClr val="00305B"/>
                </a:solidFill>
                <a:latin typeface="Verdana"/>
              </a:rPr>
              <a:t>7 november 2022</a:t>
            </a:r>
          </a:p>
        </p:txBody>
      </p:sp>
      <p:sp>
        <p:nvSpPr>
          <p:cNvPr id="5" name="Tijdelijke aanduiding voor voettekst 4">
            <a:extLst>
              <a:ext uri="{FF2B5EF4-FFF2-40B4-BE49-F238E27FC236}">
                <a16:creationId xmlns:a16="http://schemas.microsoft.com/office/drawing/2014/main" id="{D36333BB-D1A4-4ED6-B980-69E756BEA39A}"/>
              </a:ext>
            </a:extLst>
          </p:cNvPr>
          <p:cNvSpPr>
            <a:spLocks noGrp="1"/>
          </p:cNvSpPr>
          <p:nvPr>
            <p:ph type="ftr" sz="quarter" idx="11"/>
          </p:nvPr>
        </p:nvSpPr>
        <p:spPr/>
        <p:txBody>
          <a:bodyPr/>
          <a:lstStyle/>
          <a:p>
            <a:pPr defTabSz="685800"/>
            <a:r>
              <a:rPr lang="nl-NL">
                <a:solidFill>
                  <a:srgbClr val="00305B"/>
                </a:solidFill>
                <a:latin typeface="Verdana"/>
              </a:rPr>
              <a:t>Herziening Brede Regeling Combinatiefuncties</a:t>
            </a:r>
          </a:p>
        </p:txBody>
      </p:sp>
      <p:sp>
        <p:nvSpPr>
          <p:cNvPr id="6" name="Tijdelijke aanduiding voor dianummer 5">
            <a:extLst>
              <a:ext uri="{FF2B5EF4-FFF2-40B4-BE49-F238E27FC236}">
                <a16:creationId xmlns:a16="http://schemas.microsoft.com/office/drawing/2014/main" id="{CEAE5EF0-61B6-46A5-8AB2-E894BF181843}"/>
              </a:ext>
            </a:extLst>
          </p:cNvPr>
          <p:cNvSpPr>
            <a:spLocks noGrp="1"/>
          </p:cNvSpPr>
          <p:nvPr>
            <p:ph type="sldNum" sz="quarter" idx="12"/>
          </p:nvPr>
        </p:nvSpPr>
        <p:spPr/>
        <p:txBody>
          <a:bodyPr/>
          <a:lstStyle/>
          <a:p>
            <a:pPr defTabSz="685800"/>
            <a:fld id="{14F1411D-0280-154F-AEAC-4C20B7AA46B2}" type="slidenum">
              <a:rPr lang="nl-NL">
                <a:solidFill>
                  <a:srgbClr val="00305B"/>
                </a:solidFill>
                <a:latin typeface="Verdana"/>
              </a:rPr>
              <a:pPr defTabSz="685800"/>
              <a:t>10</a:t>
            </a:fld>
            <a:endParaRPr lang="nl-NL">
              <a:solidFill>
                <a:srgbClr val="00305B"/>
              </a:solidFill>
              <a:latin typeface="Verdana"/>
            </a:endParaRPr>
          </a:p>
        </p:txBody>
      </p:sp>
    </p:spTree>
    <p:extLst>
      <p:ext uri="{BB962C8B-B14F-4D97-AF65-F5344CB8AC3E}">
        <p14:creationId xmlns:p14="http://schemas.microsoft.com/office/powerpoint/2010/main" val="759410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0C13075-CE00-1842-B1C6-5E7A86FCC022}"/>
              </a:ext>
            </a:extLst>
          </p:cNvPr>
          <p:cNvSpPr>
            <a:spLocks noGrp="1"/>
          </p:cNvSpPr>
          <p:nvPr>
            <p:ph type="title"/>
          </p:nvPr>
        </p:nvSpPr>
        <p:spPr>
          <a:xfrm>
            <a:off x="295720" y="1052859"/>
            <a:ext cx="4049509" cy="470074"/>
          </a:xfrm>
        </p:spPr>
        <p:txBody>
          <a:bodyPr/>
          <a:lstStyle/>
          <a:p>
            <a:r>
              <a:rPr lang="nl-NL" dirty="0"/>
              <a:t>1. Waar we voor gaan</a:t>
            </a:r>
          </a:p>
        </p:txBody>
      </p:sp>
      <p:sp>
        <p:nvSpPr>
          <p:cNvPr id="3" name="Tijdelijke aanduiding voor datum 2">
            <a:extLst>
              <a:ext uri="{FF2B5EF4-FFF2-40B4-BE49-F238E27FC236}">
                <a16:creationId xmlns:a16="http://schemas.microsoft.com/office/drawing/2014/main" id="{0F0EFBDD-30F7-D648-8BA4-1E9DDADDBFEC}"/>
              </a:ext>
            </a:extLst>
          </p:cNvPr>
          <p:cNvSpPr>
            <a:spLocks noGrp="1"/>
          </p:cNvSpPr>
          <p:nvPr>
            <p:ph type="dt" sz="half" idx="10"/>
          </p:nvPr>
        </p:nvSpPr>
        <p:spPr/>
        <p:txBody>
          <a:bodyPr/>
          <a:lstStyle/>
          <a:p>
            <a:pPr defTabSz="685800"/>
            <a:r>
              <a:rPr lang="nl-NL">
                <a:solidFill>
                  <a:prstClr val="white"/>
                </a:solidFill>
                <a:latin typeface="Verdana"/>
              </a:rPr>
              <a:t>7 november 2022</a:t>
            </a:r>
          </a:p>
        </p:txBody>
      </p:sp>
      <p:sp>
        <p:nvSpPr>
          <p:cNvPr id="4" name="Tijdelijke aanduiding voor voettekst 3">
            <a:extLst>
              <a:ext uri="{FF2B5EF4-FFF2-40B4-BE49-F238E27FC236}">
                <a16:creationId xmlns:a16="http://schemas.microsoft.com/office/drawing/2014/main" id="{6823C795-62E2-FD4F-89E0-43FC83FF1B3A}"/>
              </a:ext>
            </a:extLst>
          </p:cNvPr>
          <p:cNvSpPr>
            <a:spLocks noGrp="1"/>
          </p:cNvSpPr>
          <p:nvPr>
            <p:ph type="ftr" sz="quarter" idx="11"/>
          </p:nvPr>
        </p:nvSpPr>
        <p:spPr/>
        <p:txBody>
          <a:bodyPr/>
          <a:lstStyle/>
          <a:p>
            <a:pPr defTabSz="685800"/>
            <a:r>
              <a:rPr lang="nl-NL">
                <a:solidFill>
                  <a:srgbClr val="00305B"/>
                </a:solidFill>
                <a:latin typeface="Verdana"/>
              </a:rPr>
              <a:t>Herziening Brede Regeling Combinatiefuncties</a:t>
            </a:r>
          </a:p>
        </p:txBody>
      </p:sp>
      <p:sp>
        <p:nvSpPr>
          <p:cNvPr id="5" name="Tijdelijke aanduiding voor dianummer 4">
            <a:extLst>
              <a:ext uri="{FF2B5EF4-FFF2-40B4-BE49-F238E27FC236}">
                <a16:creationId xmlns:a16="http://schemas.microsoft.com/office/drawing/2014/main" id="{9F1B7498-6516-D34C-9E45-F4CB4B5A8B02}"/>
              </a:ext>
            </a:extLst>
          </p:cNvPr>
          <p:cNvSpPr>
            <a:spLocks noGrp="1"/>
          </p:cNvSpPr>
          <p:nvPr>
            <p:ph type="sldNum" sz="quarter" idx="12"/>
          </p:nvPr>
        </p:nvSpPr>
        <p:spPr/>
        <p:txBody>
          <a:bodyPr/>
          <a:lstStyle/>
          <a:p>
            <a:pPr defTabSz="685800"/>
            <a:fld id="{14F1411D-0280-154F-AEAC-4C20B7AA46B2}" type="slidenum">
              <a:rPr lang="nl-NL">
                <a:solidFill>
                  <a:prstClr val="white"/>
                </a:solidFill>
                <a:latin typeface="Verdana"/>
              </a:rPr>
              <a:pPr defTabSz="685800"/>
              <a:t>11</a:t>
            </a:fld>
            <a:endParaRPr lang="nl-NL">
              <a:solidFill>
                <a:prstClr val="white"/>
              </a:solidFill>
              <a:latin typeface="Verdana"/>
            </a:endParaRPr>
          </a:p>
        </p:txBody>
      </p:sp>
      <p:sp>
        <p:nvSpPr>
          <p:cNvPr id="6" name="Tijdelijke aanduiding voor tekst 5">
            <a:extLst>
              <a:ext uri="{FF2B5EF4-FFF2-40B4-BE49-F238E27FC236}">
                <a16:creationId xmlns:a16="http://schemas.microsoft.com/office/drawing/2014/main" id="{C13FA6CA-C553-7843-B18F-25599F03B5FB}"/>
              </a:ext>
            </a:extLst>
          </p:cNvPr>
          <p:cNvSpPr>
            <a:spLocks noGrp="1"/>
          </p:cNvSpPr>
          <p:nvPr>
            <p:ph type="body" sz="half" idx="2"/>
          </p:nvPr>
        </p:nvSpPr>
        <p:spPr>
          <a:xfrm>
            <a:off x="253929" y="1928035"/>
            <a:ext cx="4133088" cy="2951999"/>
          </a:xfrm>
        </p:spPr>
        <p:txBody>
          <a:bodyPr/>
          <a:lstStyle/>
          <a:p>
            <a:r>
              <a:rPr lang="nl-NL" sz="1300" b="1" dirty="0">
                <a:solidFill>
                  <a:schemeClr val="accent3"/>
                </a:solidFill>
              </a:rPr>
              <a:t>Onze ambities (onder voorbehoud)</a:t>
            </a:r>
          </a:p>
          <a:p>
            <a:pPr marL="285750" indent="-285750">
              <a:lnSpc>
                <a:spcPct val="200000"/>
              </a:lnSpc>
              <a:buFont typeface="Wingdings" panose="05000000000000000000" pitchFamily="2" charset="2"/>
              <a:buChar char="q"/>
            </a:pPr>
            <a:r>
              <a:rPr lang="nl-NL" sz="1300" dirty="0"/>
              <a:t>Meer kinderen en volwassenen die Sporten, Bewegen en doen aan Cultuurparticipatie</a:t>
            </a:r>
          </a:p>
          <a:p>
            <a:pPr marL="285750" indent="-285750">
              <a:lnSpc>
                <a:spcPct val="200000"/>
              </a:lnSpc>
              <a:buFont typeface="Wingdings" panose="05000000000000000000" pitchFamily="2" charset="2"/>
              <a:buChar char="q"/>
            </a:pPr>
            <a:r>
              <a:rPr lang="nl-NL" sz="1300" dirty="0"/>
              <a:t>Sterke aanbieders waarbij kwaliteit, veiligheid en toegankelijkheid geregeld is;</a:t>
            </a:r>
          </a:p>
          <a:p>
            <a:pPr marL="285750" indent="-285750">
              <a:lnSpc>
                <a:spcPct val="200000"/>
              </a:lnSpc>
              <a:buFont typeface="Wingdings" panose="05000000000000000000" pitchFamily="2" charset="2"/>
              <a:buChar char="q"/>
            </a:pPr>
            <a:r>
              <a:rPr lang="nl-NL" sz="1300" dirty="0"/>
              <a:t>Een sterke verbinding tussen Sport, bewegen en cultuur met andere domeinen en programma’s die bijdragen aan de bovenste twee ambities.</a:t>
            </a:r>
          </a:p>
        </p:txBody>
      </p:sp>
      <p:sp>
        <p:nvSpPr>
          <p:cNvPr id="7" name="Tijdelijke aanduiding voor tekst 6">
            <a:extLst>
              <a:ext uri="{FF2B5EF4-FFF2-40B4-BE49-F238E27FC236}">
                <a16:creationId xmlns:a16="http://schemas.microsoft.com/office/drawing/2014/main" id="{CEC8CCAC-62C0-3447-B8F6-4A747EF5EE2B}"/>
              </a:ext>
            </a:extLst>
          </p:cNvPr>
          <p:cNvSpPr>
            <a:spLocks noGrp="1"/>
          </p:cNvSpPr>
          <p:nvPr>
            <p:ph type="body" sz="half" idx="13"/>
          </p:nvPr>
        </p:nvSpPr>
        <p:spPr/>
        <p:txBody>
          <a:bodyPr/>
          <a:lstStyle/>
          <a:p>
            <a:r>
              <a:rPr lang="nl-NL" dirty="0">
                <a:solidFill>
                  <a:schemeClr val="accent4"/>
                </a:solidFill>
              </a:rPr>
              <a:t>Een sterke toeleiding en begeleiding naar Sport,- Beweeg- en Cultuuraanbod</a:t>
            </a:r>
          </a:p>
        </p:txBody>
      </p:sp>
    </p:spTree>
    <p:extLst>
      <p:ext uri="{BB962C8B-B14F-4D97-AF65-F5344CB8AC3E}">
        <p14:creationId xmlns:p14="http://schemas.microsoft.com/office/powerpoint/2010/main" val="1233499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B1A52C91-555D-4D10-916D-5832B5C5FFA5}"/>
              </a:ext>
            </a:extLst>
          </p:cNvPr>
          <p:cNvSpPr>
            <a:spLocks noGrp="1"/>
          </p:cNvSpPr>
          <p:nvPr>
            <p:ph type="body" idx="1"/>
          </p:nvPr>
        </p:nvSpPr>
        <p:spPr>
          <a:xfrm>
            <a:off x="324977" y="1783010"/>
            <a:ext cx="3744000" cy="252000"/>
          </a:xfrm>
        </p:spPr>
        <p:txBody>
          <a:bodyPr/>
          <a:lstStyle/>
          <a:p>
            <a:pPr>
              <a:defRPr/>
            </a:pPr>
            <a:r>
              <a:rPr lang="nl-NL" sz="1300" dirty="0"/>
              <a:t>(Brede) Specifieke Uitkering</a:t>
            </a:r>
          </a:p>
          <a:p>
            <a:pPr marL="457200" indent="-457200">
              <a:buFont typeface="Arial" panose="020B0604020202020204" pitchFamily="34" charset="0"/>
              <a:buChar char="•"/>
              <a:defRPr/>
            </a:pPr>
            <a:endParaRPr lang="nl-NL" dirty="0"/>
          </a:p>
        </p:txBody>
      </p:sp>
      <p:sp>
        <p:nvSpPr>
          <p:cNvPr id="3" name="Tijdelijke aanduiding voor datum 2">
            <a:extLst>
              <a:ext uri="{FF2B5EF4-FFF2-40B4-BE49-F238E27FC236}">
                <a16:creationId xmlns:a16="http://schemas.microsoft.com/office/drawing/2014/main" id="{5A1B1704-D822-488B-8A28-0EAB23749F6C}"/>
              </a:ext>
            </a:extLst>
          </p:cNvPr>
          <p:cNvSpPr>
            <a:spLocks noGrp="1"/>
          </p:cNvSpPr>
          <p:nvPr>
            <p:ph type="dt" sz="half" idx="10"/>
          </p:nvPr>
        </p:nvSpPr>
        <p:spPr/>
        <p:txBody>
          <a:bodyPr/>
          <a:lstStyle/>
          <a:p>
            <a:pPr defTabSz="685800"/>
            <a:r>
              <a:rPr lang="nl-NL">
                <a:solidFill>
                  <a:srgbClr val="00305B"/>
                </a:solidFill>
                <a:latin typeface="Verdana"/>
              </a:rPr>
              <a:t>7 november 2022</a:t>
            </a:r>
          </a:p>
        </p:txBody>
      </p:sp>
      <p:sp>
        <p:nvSpPr>
          <p:cNvPr id="4" name="Tijdelijke aanduiding voor voettekst 3">
            <a:extLst>
              <a:ext uri="{FF2B5EF4-FFF2-40B4-BE49-F238E27FC236}">
                <a16:creationId xmlns:a16="http://schemas.microsoft.com/office/drawing/2014/main" id="{51D62E7B-20AA-44B7-B269-654833DB8E97}"/>
              </a:ext>
            </a:extLst>
          </p:cNvPr>
          <p:cNvSpPr>
            <a:spLocks noGrp="1"/>
          </p:cNvSpPr>
          <p:nvPr>
            <p:ph type="ftr" sz="quarter" idx="11"/>
          </p:nvPr>
        </p:nvSpPr>
        <p:spPr/>
        <p:txBody>
          <a:bodyPr/>
          <a:lstStyle/>
          <a:p>
            <a:pPr defTabSz="685800"/>
            <a:r>
              <a:rPr lang="nl-NL">
                <a:solidFill>
                  <a:srgbClr val="00305B"/>
                </a:solidFill>
                <a:latin typeface="Verdana"/>
              </a:rPr>
              <a:t>Herziening Brede Regeling Combinatiefuncties</a:t>
            </a:r>
            <a:endParaRPr lang="nl-NL" dirty="0">
              <a:solidFill>
                <a:srgbClr val="00305B"/>
              </a:solidFill>
              <a:latin typeface="Verdana"/>
            </a:endParaRPr>
          </a:p>
        </p:txBody>
      </p:sp>
      <p:sp>
        <p:nvSpPr>
          <p:cNvPr id="5" name="Tijdelijke aanduiding voor dianummer 4">
            <a:extLst>
              <a:ext uri="{FF2B5EF4-FFF2-40B4-BE49-F238E27FC236}">
                <a16:creationId xmlns:a16="http://schemas.microsoft.com/office/drawing/2014/main" id="{3E4A0B6B-A0AD-4933-962B-AD33D4654300}"/>
              </a:ext>
            </a:extLst>
          </p:cNvPr>
          <p:cNvSpPr>
            <a:spLocks noGrp="1"/>
          </p:cNvSpPr>
          <p:nvPr>
            <p:ph type="sldNum" sz="quarter" idx="12"/>
          </p:nvPr>
        </p:nvSpPr>
        <p:spPr/>
        <p:txBody>
          <a:bodyPr/>
          <a:lstStyle/>
          <a:p>
            <a:pPr defTabSz="685800"/>
            <a:fld id="{14F1411D-0280-154F-AEAC-4C20B7AA46B2}" type="slidenum">
              <a:rPr lang="nl-NL">
                <a:solidFill>
                  <a:srgbClr val="00305B"/>
                </a:solidFill>
                <a:latin typeface="Verdana"/>
              </a:rPr>
              <a:pPr defTabSz="685800"/>
              <a:t>12</a:t>
            </a:fld>
            <a:endParaRPr lang="nl-NL">
              <a:solidFill>
                <a:srgbClr val="00305B"/>
              </a:solidFill>
              <a:latin typeface="Verdana"/>
            </a:endParaRPr>
          </a:p>
        </p:txBody>
      </p:sp>
      <p:sp>
        <p:nvSpPr>
          <p:cNvPr id="2" name="Titel 1">
            <a:extLst>
              <a:ext uri="{FF2B5EF4-FFF2-40B4-BE49-F238E27FC236}">
                <a16:creationId xmlns:a16="http://schemas.microsoft.com/office/drawing/2014/main" id="{4F8CDE5A-C9E8-4A19-A88E-A717DE2C08C3}"/>
              </a:ext>
            </a:extLst>
          </p:cNvPr>
          <p:cNvSpPr>
            <a:spLocks noGrp="1"/>
          </p:cNvSpPr>
          <p:nvPr>
            <p:ph type="title"/>
          </p:nvPr>
        </p:nvSpPr>
        <p:spPr>
          <a:xfrm>
            <a:off x="648002" y="960751"/>
            <a:ext cx="7703997" cy="524021"/>
          </a:xfrm>
        </p:spPr>
        <p:txBody>
          <a:bodyPr/>
          <a:lstStyle/>
          <a:p>
            <a:r>
              <a:rPr lang="nl-NL" dirty="0"/>
              <a:t>2. Van DU naar SPUK en zelfs Brede SPUK</a:t>
            </a:r>
          </a:p>
        </p:txBody>
      </p:sp>
      <p:sp>
        <p:nvSpPr>
          <p:cNvPr id="8" name="Tijdelijke aanduiding voor inhoud 7">
            <a:extLst>
              <a:ext uri="{FF2B5EF4-FFF2-40B4-BE49-F238E27FC236}">
                <a16:creationId xmlns:a16="http://schemas.microsoft.com/office/drawing/2014/main" id="{DE8D6283-DD12-4757-A339-4DCF6FE507BE}"/>
              </a:ext>
            </a:extLst>
          </p:cNvPr>
          <p:cNvSpPr>
            <a:spLocks noGrp="1"/>
          </p:cNvSpPr>
          <p:nvPr>
            <p:ph idx="13"/>
          </p:nvPr>
        </p:nvSpPr>
        <p:spPr>
          <a:xfrm>
            <a:off x="324977" y="2202654"/>
            <a:ext cx="3910524" cy="2772000"/>
          </a:xfrm>
        </p:spPr>
        <p:txBody>
          <a:bodyPr/>
          <a:lstStyle/>
          <a:p>
            <a:pPr>
              <a:buFont typeface="Wingdings" panose="05000000000000000000" pitchFamily="2" charset="2"/>
              <a:buChar char="q"/>
              <a:defRPr/>
            </a:pPr>
            <a:r>
              <a:rPr lang="en-US" altLang="nl-NL" sz="1300" b="1" dirty="0" err="1">
                <a:solidFill>
                  <a:schemeClr val="tx1"/>
                </a:solidFill>
              </a:rPr>
              <a:t>Geoormerkte</a:t>
            </a:r>
            <a:r>
              <a:rPr lang="en-US" altLang="nl-NL" sz="1300" dirty="0">
                <a:solidFill>
                  <a:schemeClr val="tx1"/>
                </a:solidFill>
              </a:rPr>
              <a:t> financiering</a:t>
            </a:r>
          </a:p>
          <a:p>
            <a:pPr>
              <a:buFont typeface="Wingdings" panose="05000000000000000000" pitchFamily="2" charset="2"/>
              <a:buChar char="q"/>
              <a:defRPr/>
            </a:pPr>
            <a:r>
              <a:rPr lang="en-US" altLang="nl-NL" sz="1300" b="1" dirty="0" err="1">
                <a:solidFill>
                  <a:schemeClr val="tx1"/>
                </a:solidFill>
              </a:rPr>
              <a:t>Duidelijker</a:t>
            </a:r>
            <a:r>
              <a:rPr lang="en-US" altLang="nl-NL" sz="1300" dirty="0">
                <a:solidFill>
                  <a:schemeClr val="tx1"/>
                </a:solidFill>
              </a:rPr>
              <a:t> </a:t>
            </a:r>
            <a:r>
              <a:rPr lang="en-US" altLang="nl-NL" sz="1300" dirty="0" err="1">
                <a:solidFill>
                  <a:schemeClr val="tx1"/>
                </a:solidFill>
              </a:rPr>
              <a:t>afspraken</a:t>
            </a:r>
            <a:r>
              <a:rPr lang="en-US" altLang="nl-NL" sz="1300" dirty="0">
                <a:solidFill>
                  <a:schemeClr val="tx1"/>
                </a:solidFill>
              </a:rPr>
              <a:t> </a:t>
            </a:r>
            <a:r>
              <a:rPr lang="en-US" altLang="nl-NL" sz="1300" dirty="0" err="1">
                <a:solidFill>
                  <a:schemeClr val="tx1"/>
                </a:solidFill>
              </a:rPr>
              <a:t>kunnen</a:t>
            </a:r>
            <a:r>
              <a:rPr lang="en-US" altLang="nl-NL" sz="1300" dirty="0">
                <a:solidFill>
                  <a:schemeClr val="tx1"/>
                </a:solidFill>
              </a:rPr>
              <a:t> </a:t>
            </a:r>
            <a:r>
              <a:rPr lang="en-US" altLang="nl-NL" sz="1300" dirty="0" err="1">
                <a:solidFill>
                  <a:schemeClr val="tx1"/>
                </a:solidFill>
              </a:rPr>
              <a:t>maken</a:t>
            </a:r>
            <a:r>
              <a:rPr lang="en-US" altLang="nl-NL" sz="1300" dirty="0">
                <a:solidFill>
                  <a:schemeClr val="tx1"/>
                </a:solidFill>
              </a:rPr>
              <a:t> </a:t>
            </a:r>
            <a:r>
              <a:rPr lang="en-US" altLang="nl-NL" sz="1300" dirty="0" err="1">
                <a:solidFill>
                  <a:schemeClr val="tx1"/>
                </a:solidFill>
              </a:rPr>
              <a:t>tussen</a:t>
            </a:r>
            <a:r>
              <a:rPr lang="en-US" altLang="nl-NL" sz="1300" dirty="0">
                <a:solidFill>
                  <a:schemeClr val="tx1"/>
                </a:solidFill>
              </a:rPr>
              <a:t> Gemeenten en Rijk</a:t>
            </a:r>
          </a:p>
          <a:p>
            <a:pPr>
              <a:buFont typeface="Wingdings" panose="05000000000000000000" pitchFamily="2" charset="2"/>
              <a:buChar char="q"/>
              <a:defRPr/>
            </a:pPr>
            <a:r>
              <a:rPr lang="en-US" altLang="nl-NL" sz="1300" dirty="0" err="1">
                <a:solidFill>
                  <a:schemeClr val="tx1"/>
                </a:solidFill>
              </a:rPr>
              <a:t>Belangrijke</a:t>
            </a:r>
            <a:r>
              <a:rPr lang="en-US" altLang="nl-NL" sz="1300" dirty="0">
                <a:solidFill>
                  <a:schemeClr val="tx1"/>
                </a:solidFill>
              </a:rPr>
              <a:t> </a:t>
            </a:r>
            <a:r>
              <a:rPr lang="en-US" altLang="nl-NL" sz="1300" dirty="0" err="1">
                <a:solidFill>
                  <a:schemeClr val="tx1"/>
                </a:solidFill>
              </a:rPr>
              <a:t>stap</a:t>
            </a:r>
            <a:r>
              <a:rPr lang="en-US" altLang="nl-NL" sz="1300" dirty="0">
                <a:solidFill>
                  <a:schemeClr val="tx1"/>
                </a:solidFill>
              </a:rPr>
              <a:t> </a:t>
            </a:r>
            <a:r>
              <a:rPr lang="en-US" altLang="nl-NL" sz="1300" dirty="0" err="1">
                <a:solidFill>
                  <a:schemeClr val="tx1"/>
                </a:solidFill>
              </a:rPr>
              <a:t>naar</a:t>
            </a:r>
            <a:r>
              <a:rPr lang="en-US" altLang="nl-NL" sz="1300" dirty="0">
                <a:solidFill>
                  <a:schemeClr val="tx1"/>
                </a:solidFill>
              </a:rPr>
              <a:t> </a:t>
            </a:r>
            <a:r>
              <a:rPr lang="en-US" altLang="nl-NL" sz="1300" dirty="0" err="1">
                <a:solidFill>
                  <a:schemeClr val="tx1"/>
                </a:solidFill>
              </a:rPr>
              <a:t>meer</a:t>
            </a:r>
            <a:r>
              <a:rPr lang="en-US" altLang="nl-NL" sz="1300" dirty="0">
                <a:solidFill>
                  <a:schemeClr val="tx1"/>
                </a:solidFill>
              </a:rPr>
              <a:t> </a:t>
            </a:r>
            <a:r>
              <a:rPr lang="en-US" altLang="nl-NL" sz="1300" b="1" dirty="0" err="1">
                <a:solidFill>
                  <a:schemeClr val="tx1"/>
                </a:solidFill>
              </a:rPr>
              <a:t>integraliteit</a:t>
            </a:r>
            <a:r>
              <a:rPr lang="en-US" altLang="nl-NL" sz="1300" dirty="0">
                <a:solidFill>
                  <a:schemeClr val="tx1"/>
                </a:solidFill>
              </a:rPr>
              <a:t>!</a:t>
            </a:r>
          </a:p>
          <a:p>
            <a:pPr>
              <a:buFont typeface="Wingdings" panose="05000000000000000000" pitchFamily="2" charset="2"/>
              <a:buChar char="q"/>
              <a:defRPr/>
            </a:pPr>
            <a:r>
              <a:rPr lang="en-US" altLang="nl-NL" sz="1300" dirty="0" err="1">
                <a:solidFill>
                  <a:schemeClr val="tx1"/>
                </a:solidFill>
              </a:rPr>
              <a:t>Versterken</a:t>
            </a:r>
            <a:r>
              <a:rPr lang="en-US" altLang="nl-NL" sz="1300" dirty="0">
                <a:solidFill>
                  <a:schemeClr val="tx1"/>
                </a:solidFill>
              </a:rPr>
              <a:t> van </a:t>
            </a:r>
            <a:r>
              <a:rPr lang="en-US" altLang="nl-NL" sz="1300" dirty="0" err="1">
                <a:solidFill>
                  <a:schemeClr val="tx1"/>
                </a:solidFill>
              </a:rPr>
              <a:t>samenwerking</a:t>
            </a:r>
            <a:r>
              <a:rPr lang="en-US" altLang="nl-NL" sz="1300" dirty="0">
                <a:solidFill>
                  <a:schemeClr val="tx1"/>
                </a:solidFill>
              </a:rPr>
              <a:t> </a:t>
            </a:r>
            <a:r>
              <a:rPr lang="en-US" altLang="nl-NL" sz="1300" dirty="0" err="1">
                <a:solidFill>
                  <a:schemeClr val="tx1"/>
                </a:solidFill>
              </a:rPr>
              <a:t>lokaal</a:t>
            </a:r>
            <a:r>
              <a:rPr lang="en-US" altLang="nl-NL" sz="1300" dirty="0">
                <a:solidFill>
                  <a:schemeClr val="tx1"/>
                </a:solidFill>
              </a:rPr>
              <a:t> en </a:t>
            </a:r>
            <a:r>
              <a:rPr lang="en-US" altLang="nl-NL" sz="1300" dirty="0" err="1">
                <a:solidFill>
                  <a:schemeClr val="tx1"/>
                </a:solidFill>
              </a:rPr>
              <a:t>regionaal</a:t>
            </a:r>
            <a:endParaRPr lang="en-US" altLang="nl-NL" sz="1300" dirty="0">
              <a:solidFill>
                <a:schemeClr val="tx1"/>
              </a:solidFill>
            </a:endParaRPr>
          </a:p>
          <a:p>
            <a:pPr>
              <a:buFont typeface="Wingdings" panose="05000000000000000000" pitchFamily="2" charset="2"/>
              <a:buChar char="q"/>
              <a:defRPr/>
            </a:pPr>
            <a:r>
              <a:rPr lang="en-US" altLang="nl-NL" sz="1300" dirty="0">
                <a:solidFill>
                  <a:schemeClr val="tx1"/>
                </a:solidFill>
              </a:rPr>
              <a:t>Meer</a:t>
            </a:r>
            <a:r>
              <a:rPr lang="en-US" altLang="nl-NL" sz="1300" b="1" dirty="0">
                <a:solidFill>
                  <a:schemeClr val="tx1"/>
                </a:solidFill>
              </a:rPr>
              <a:t> </a:t>
            </a:r>
            <a:r>
              <a:rPr lang="en-US" altLang="nl-NL" sz="1300" b="1" dirty="0" err="1">
                <a:solidFill>
                  <a:schemeClr val="tx1"/>
                </a:solidFill>
              </a:rPr>
              <a:t>slagkracht</a:t>
            </a:r>
            <a:r>
              <a:rPr lang="en-US" altLang="nl-NL" sz="1300" b="1" dirty="0">
                <a:solidFill>
                  <a:schemeClr val="tx1"/>
                </a:solidFill>
              </a:rPr>
              <a:t> </a:t>
            </a:r>
            <a:r>
              <a:rPr lang="en-US" altLang="nl-NL" sz="1300" dirty="0">
                <a:solidFill>
                  <a:schemeClr val="tx1"/>
                </a:solidFill>
              </a:rPr>
              <a:t>en efficiency </a:t>
            </a:r>
          </a:p>
          <a:p>
            <a:pPr>
              <a:buFont typeface="Wingdings" panose="05000000000000000000" pitchFamily="2" charset="2"/>
              <a:buChar char="q"/>
              <a:defRPr/>
            </a:pPr>
            <a:r>
              <a:rPr lang="en-US" altLang="nl-NL" sz="1300" b="1" dirty="0" err="1">
                <a:solidFill>
                  <a:schemeClr val="tx1"/>
                </a:solidFill>
              </a:rPr>
              <a:t>Geoormerkte</a:t>
            </a:r>
            <a:r>
              <a:rPr lang="en-US" altLang="nl-NL" sz="1300" b="1" dirty="0">
                <a:solidFill>
                  <a:schemeClr val="tx1"/>
                </a:solidFill>
              </a:rPr>
              <a:t> financiering </a:t>
            </a:r>
          </a:p>
          <a:p>
            <a:pPr>
              <a:buFont typeface="Wingdings" panose="05000000000000000000" pitchFamily="2" charset="2"/>
              <a:buChar char="q"/>
              <a:defRPr/>
            </a:pPr>
            <a:r>
              <a:rPr lang="nl-NL" sz="1300" b="1" dirty="0">
                <a:solidFill>
                  <a:schemeClr val="tx1"/>
                </a:solidFill>
                <a:ea typeface="Calibri" panose="020F0502020204030204" pitchFamily="34" charset="0"/>
              </a:rPr>
              <a:t>Businesscase</a:t>
            </a:r>
            <a:endParaRPr lang="nl-NL" sz="1300" dirty="0"/>
          </a:p>
          <a:p>
            <a:endParaRPr lang="nl-NL" dirty="0"/>
          </a:p>
        </p:txBody>
      </p:sp>
      <p:sp>
        <p:nvSpPr>
          <p:cNvPr id="9" name="Tijdelijke aanduiding voor inhoud 8">
            <a:extLst>
              <a:ext uri="{FF2B5EF4-FFF2-40B4-BE49-F238E27FC236}">
                <a16:creationId xmlns:a16="http://schemas.microsoft.com/office/drawing/2014/main" id="{638F7C13-F1DC-429D-BE0F-768AF6A720EA}"/>
              </a:ext>
            </a:extLst>
          </p:cNvPr>
          <p:cNvSpPr>
            <a:spLocks noGrp="1"/>
          </p:cNvSpPr>
          <p:nvPr>
            <p:ph idx="14"/>
          </p:nvPr>
        </p:nvSpPr>
        <p:spPr>
          <a:xfrm>
            <a:off x="4500001" y="2191367"/>
            <a:ext cx="4316955" cy="2772000"/>
          </a:xfrm>
        </p:spPr>
        <p:txBody>
          <a:bodyPr/>
          <a:lstStyle/>
          <a:p>
            <a:pPr>
              <a:lnSpc>
                <a:spcPct val="100000"/>
              </a:lnSpc>
              <a:buFont typeface="Wingdings" panose="05000000000000000000" pitchFamily="2" charset="2"/>
              <a:buChar char="q"/>
            </a:pPr>
            <a:r>
              <a:rPr lang="nl-NL" sz="1300" dirty="0">
                <a:solidFill>
                  <a:schemeClr val="tx1"/>
                </a:solidFill>
              </a:rPr>
              <a:t>Inzet op resultaatverplichtingen vanuit het GALA en Sportakkoord II;</a:t>
            </a:r>
          </a:p>
          <a:p>
            <a:pPr>
              <a:lnSpc>
                <a:spcPct val="100000"/>
              </a:lnSpc>
              <a:buFont typeface="Wingdings" panose="05000000000000000000" pitchFamily="2" charset="2"/>
              <a:buChar char="q"/>
            </a:pPr>
            <a:r>
              <a:rPr lang="nl-NL" sz="1300" dirty="0">
                <a:solidFill>
                  <a:schemeClr val="tx1"/>
                </a:solidFill>
              </a:rPr>
              <a:t>Geen deelnamepercentages meer</a:t>
            </a:r>
          </a:p>
          <a:p>
            <a:pPr>
              <a:lnSpc>
                <a:spcPct val="100000"/>
              </a:lnSpc>
              <a:buFont typeface="Wingdings" panose="05000000000000000000" pitchFamily="2" charset="2"/>
              <a:buChar char="q"/>
            </a:pPr>
            <a:r>
              <a:rPr lang="nl-NL" sz="1300" dirty="0">
                <a:solidFill>
                  <a:schemeClr val="tx1"/>
                </a:solidFill>
              </a:rPr>
              <a:t>Cofinanciering op het totaalbedrag: het Rijk doet een bijdrage voor de inzet van functionarissen</a:t>
            </a:r>
          </a:p>
          <a:p>
            <a:pPr>
              <a:lnSpc>
                <a:spcPct val="100000"/>
              </a:lnSpc>
              <a:buFont typeface="Wingdings" panose="05000000000000000000" pitchFamily="2" charset="2"/>
              <a:buChar char="q"/>
            </a:pPr>
            <a:r>
              <a:rPr lang="nl-NL" sz="1300" dirty="0">
                <a:solidFill>
                  <a:schemeClr val="tx1"/>
                </a:solidFill>
              </a:rPr>
              <a:t>Geen afspraken over aantal fte, wel over kwaliteit en doelstellingen</a:t>
            </a:r>
          </a:p>
          <a:p>
            <a:pPr>
              <a:lnSpc>
                <a:spcPct val="100000"/>
              </a:lnSpc>
              <a:buFont typeface="Wingdings" panose="05000000000000000000" pitchFamily="2" charset="2"/>
              <a:buChar char="q"/>
            </a:pPr>
            <a:r>
              <a:rPr lang="nl-NL" sz="1300" dirty="0">
                <a:solidFill>
                  <a:schemeClr val="tx1"/>
                </a:solidFill>
              </a:rPr>
              <a:t>Focus op terugdringen gezondheidsachterstanden (Lage SEP)</a:t>
            </a:r>
          </a:p>
          <a:p>
            <a:pPr>
              <a:lnSpc>
                <a:spcPct val="100000"/>
              </a:lnSpc>
              <a:buFont typeface="Wingdings" panose="05000000000000000000" pitchFamily="2" charset="2"/>
              <a:buChar char="q"/>
            </a:pPr>
            <a:r>
              <a:rPr lang="nl-NL" sz="1300" dirty="0">
                <a:solidFill>
                  <a:schemeClr val="tx1"/>
                </a:solidFill>
              </a:rPr>
              <a:t>Addendum van Sportakkoord II: ondertekening VWS, OCW en VNG/VSG</a:t>
            </a:r>
          </a:p>
          <a:p>
            <a:endParaRPr lang="nl-NL" sz="1300" dirty="0"/>
          </a:p>
        </p:txBody>
      </p:sp>
      <p:sp>
        <p:nvSpPr>
          <p:cNvPr id="7" name="Tijdelijke aanduiding voor tekst 6">
            <a:extLst>
              <a:ext uri="{FF2B5EF4-FFF2-40B4-BE49-F238E27FC236}">
                <a16:creationId xmlns:a16="http://schemas.microsoft.com/office/drawing/2014/main" id="{6C2E711D-77BC-4705-82FD-DE3FB71891D2}"/>
              </a:ext>
            </a:extLst>
          </p:cNvPr>
          <p:cNvSpPr>
            <a:spLocks noGrp="1"/>
          </p:cNvSpPr>
          <p:nvPr>
            <p:ph type="body" idx="15"/>
          </p:nvPr>
        </p:nvSpPr>
        <p:spPr>
          <a:xfrm>
            <a:off x="4500000" y="1819010"/>
            <a:ext cx="4122912" cy="180000"/>
          </a:xfrm>
        </p:spPr>
        <p:txBody>
          <a:bodyPr/>
          <a:lstStyle/>
          <a:p>
            <a:r>
              <a:rPr lang="nl-NL" sz="1300" dirty="0"/>
              <a:t>Uitgangspunten van de technische Regeling</a:t>
            </a:r>
          </a:p>
        </p:txBody>
      </p:sp>
    </p:spTree>
    <p:extLst>
      <p:ext uri="{BB962C8B-B14F-4D97-AF65-F5344CB8AC3E}">
        <p14:creationId xmlns:p14="http://schemas.microsoft.com/office/powerpoint/2010/main" val="481486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CCB062-C81F-43AD-B479-3216DCEFF298}"/>
              </a:ext>
            </a:extLst>
          </p:cNvPr>
          <p:cNvSpPr>
            <a:spLocks noGrp="1"/>
          </p:cNvSpPr>
          <p:nvPr>
            <p:ph type="title"/>
          </p:nvPr>
        </p:nvSpPr>
        <p:spPr>
          <a:xfrm>
            <a:off x="4769510" y="1054312"/>
            <a:ext cx="4008730" cy="864000"/>
          </a:xfrm>
        </p:spPr>
        <p:txBody>
          <a:bodyPr/>
          <a:lstStyle/>
          <a:p>
            <a:r>
              <a:rPr lang="nl-NL" dirty="0"/>
              <a:t>Wat wordt er afgesproken in GALA?</a:t>
            </a:r>
          </a:p>
        </p:txBody>
      </p:sp>
      <p:sp>
        <p:nvSpPr>
          <p:cNvPr id="3" name="Tijdelijke aanduiding voor datum 2">
            <a:extLst>
              <a:ext uri="{FF2B5EF4-FFF2-40B4-BE49-F238E27FC236}">
                <a16:creationId xmlns:a16="http://schemas.microsoft.com/office/drawing/2014/main" id="{FE41D579-F26D-4E10-976D-3E411C0144C9}"/>
              </a:ext>
            </a:extLst>
          </p:cNvPr>
          <p:cNvSpPr>
            <a:spLocks noGrp="1"/>
          </p:cNvSpPr>
          <p:nvPr>
            <p:ph type="dt" sz="half" idx="10"/>
          </p:nvPr>
        </p:nvSpPr>
        <p:spPr/>
        <p:txBody>
          <a:bodyPr/>
          <a:lstStyle/>
          <a:p>
            <a:pPr defTabSz="685800"/>
            <a:r>
              <a:rPr lang="nl-NL">
                <a:solidFill>
                  <a:srgbClr val="00305B"/>
                </a:solidFill>
                <a:latin typeface="Verdana"/>
              </a:rPr>
              <a:t>7 november 2022</a:t>
            </a:r>
          </a:p>
        </p:txBody>
      </p:sp>
      <p:sp>
        <p:nvSpPr>
          <p:cNvPr id="4" name="Tijdelijke aanduiding voor voettekst 3">
            <a:extLst>
              <a:ext uri="{FF2B5EF4-FFF2-40B4-BE49-F238E27FC236}">
                <a16:creationId xmlns:a16="http://schemas.microsoft.com/office/drawing/2014/main" id="{A0098E03-58FF-46D5-AF12-757B8FAFCFE2}"/>
              </a:ext>
            </a:extLst>
          </p:cNvPr>
          <p:cNvSpPr>
            <a:spLocks noGrp="1"/>
          </p:cNvSpPr>
          <p:nvPr>
            <p:ph type="ftr" sz="quarter" idx="11"/>
          </p:nvPr>
        </p:nvSpPr>
        <p:spPr/>
        <p:txBody>
          <a:bodyPr/>
          <a:lstStyle/>
          <a:p>
            <a:pPr defTabSz="685800"/>
            <a:r>
              <a:rPr lang="nl-NL">
                <a:solidFill>
                  <a:prstClr val="white"/>
                </a:solidFill>
                <a:latin typeface="Verdana"/>
              </a:rPr>
              <a:t>Herziening Brede Regeling Combinatiefuncties</a:t>
            </a:r>
            <a:endParaRPr lang="nl-NL" dirty="0">
              <a:solidFill>
                <a:prstClr val="white"/>
              </a:solidFill>
              <a:latin typeface="Verdana"/>
            </a:endParaRPr>
          </a:p>
        </p:txBody>
      </p:sp>
      <p:sp>
        <p:nvSpPr>
          <p:cNvPr id="5" name="Tijdelijke aanduiding voor dianummer 4">
            <a:extLst>
              <a:ext uri="{FF2B5EF4-FFF2-40B4-BE49-F238E27FC236}">
                <a16:creationId xmlns:a16="http://schemas.microsoft.com/office/drawing/2014/main" id="{33A7F904-3587-40A4-8615-D9683FFD2C1D}"/>
              </a:ext>
            </a:extLst>
          </p:cNvPr>
          <p:cNvSpPr>
            <a:spLocks noGrp="1"/>
          </p:cNvSpPr>
          <p:nvPr>
            <p:ph type="sldNum" sz="quarter" idx="12"/>
          </p:nvPr>
        </p:nvSpPr>
        <p:spPr/>
        <p:txBody>
          <a:bodyPr/>
          <a:lstStyle/>
          <a:p>
            <a:pPr defTabSz="685800"/>
            <a:fld id="{14F1411D-0280-154F-AEAC-4C20B7AA46B2}" type="slidenum">
              <a:rPr lang="nl-NL">
                <a:solidFill>
                  <a:srgbClr val="00305B"/>
                </a:solidFill>
                <a:latin typeface="Verdana"/>
              </a:rPr>
              <a:pPr defTabSz="685800"/>
              <a:t>13</a:t>
            </a:fld>
            <a:endParaRPr lang="nl-NL">
              <a:solidFill>
                <a:srgbClr val="00305B"/>
              </a:solidFill>
              <a:latin typeface="Verdana"/>
            </a:endParaRPr>
          </a:p>
        </p:txBody>
      </p:sp>
      <p:sp>
        <p:nvSpPr>
          <p:cNvPr id="6" name="Tijdelijke aanduiding voor tekst 5">
            <a:extLst>
              <a:ext uri="{FF2B5EF4-FFF2-40B4-BE49-F238E27FC236}">
                <a16:creationId xmlns:a16="http://schemas.microsoft.com/office/drawing/2014/main" id="{E8B3E9A9-654F-4413-97C5-7AB8D9071082}"/>
              </a:ext>
            </a:extLst>
          </p:cNvPr>
          <p:cNvSpPr>
            <a:spLocks noGrp="1"/>
          </p:cNvSpPr>
          <p:nvPr>
            <p:ph type="body" sz="half" idx="2"/>
          </p:nvPr>
        </p:nvSpPr>
        <p:spPr>
          <a:xfrm>
            <a:off x="4769510" y="2046994"/>
            <a:ext cx="4228186" cy="2951999"/>
          </a:xfrm>
        </p:spPr>
        <p:txBody>
          <a:bodyPr/>
          <a:lstStyle/>
          <a:p>
            <a:pPr marL="228600" indent="-228600">
              <a:lnSpc>
                <a:spcPct val="100000"/>
              </a:lnSpc>
              <a:buFont typeface="Wingdings" panose="05000000000000000000" pitchFamily="2" charset="2"/>
              <a:buChar char="q"/>
            </a:pPr>
            <a:r>
              <a:rPr lang="nl-NL" sz="1300" dirty="0">
                <a:solidFill>
                  <a:schemeClr val="tx1"/>
                </a:solidFill>
                <a:ea typeface="Calibri" panose="020F0502020204030204" pitchFamily="34" charset="0"/>
                <a:cs typeface="Times New Roman" panose="02020603050405020304" pitchFamily="18" charset="0"/>
              </a:rPr>
              <a:t>Terugdringen gezondheidsachterstanden en kansrijke start</a:t>
            </a:r>
          </a:p>
          <a:p>
            <a:pPr marL="228600" indent="-228600">
              <a:lnSpc>
                <a:spcPct val="100000"/>
              </a:lnSpc>
              <a:buFont typeface="Wingdings" panose="05000000000000000000" pitchFamily="2" charset="2"/>
              <a:buChar char="q"/>
            </a:pPr>
            <a:r>
              <a:rPr lang="nl-NL" sz="1300" dirty="0">
                <a:solidFill>
                  <a:schemeClr val="tx1"/>
                </a:solidFill>
                <a:ea typeface="Calibri" panose="020F0502020204030204" pitchFamily="34" charset="0"/>
                <a:cs typeface="Times New Roman" panose="02020603050405020304" pitchFamily="18" charset="0"/>
              </a:rPr>
              <a:t>Een gezonde fysieke en sociale leefomgeving</a:t>
            </a:r>
          </a:p>
          <a:p>
            <a:pPr marL="228600" indent="-228600">
              <a:lnSpc>
                <a:spcPct val="100000"/>
              </a:lnSpc>
              <a:buFont typeface="Wingdings" panose="05000000000000000000" pitchFamily="2" charset="2"/>
              <a:buChar char="q"/>
            </a:pPr>
            <a:r>
              <a:rPr lang="nl-NL" sz="1300" dirty="0">
                <a:solidFill>
                  <a:schemeClr val="tx1"/>
                </a:solidFill>
                <a:ea typeface="Calibri" panose="020F0502020204030204" pitchFamily="34" charset="0"/>
                <a:cs typeface="Times New Roman" panose="02020603050405020304" pitchFamily="18" charset="0"/>
              </a:rPr>
              <a:t>Een gezonde leefstijl (preventie-aanpak): alcohol, middelengebruik, overgewicht, gezonde voeding, bewegen</a:t>
            </a:r>
          </a:p>
          <a:p>
            <a:pPr marL="228600" indent="-228600">
              <a:lnSpc>
                <a:spcPct val="100000"/>
              </a:lnSpc>
              <a:buFont typeface="Wingdings" panose="05000000000000000000" pitchFamily="2" charset="2"/>
              <a:buChar char="q"/>
            </a:pPr>
            <a:r>
              <a:rPr lang="nl-NL" sz="1300" dirty="0">
                <a:solidFill>
                  <a:schemeClr val="tx1"/>
                </a:solidFill>
                <a:cs typeface="Times New Roman" panose="02020603050405020304" pitchFamily="18" charset="0"/>
              </a:rPr>
              <a:t>Versterking mentale weerbaarheid en mentale gezondheid</a:t>
            </a:r>
          </a:p>
          <a:p>
            <a:pPr marL="228600" indent="-228600">
              <a:lnSpc>
                <a:spcPct val="100000"/>
              </a:lnSpc>
              <a:buFont typeface="Wingdings" panose="05000000000000000000" pitchFamily="2" charset="2"/>
              <a:buChar char="q"/>
            </a:pPr>
            <a:r>
              <a:rPr lang="nl-NL" sz="1300" dirty="0">
                <a:solidFill>
                  <a:schemeClr val="tx1"/>
                </a:solidFill>
                <a:cs typeface="Times New Roman" panose="02020603050405020304" pitchFamily="18" charset="0"/>
              </a:rPr>
              <a:t>Welzijn, mantelzorg, eenzaamheid en sociale basis</a:t>
            </a:r>
          </a:p>
          <a:p>
            <a:pPr marL="228600" indent="-228600">
              <a:lnSpc>
                <a:spcPct val="100000"/>
              </a:lnSpc>
              <a:buFont typeface="Wingdings" panose="05000000000000000000" pitchFamily="2" charset="2"/>
              <a:buChar char="q"/>
            </a:pPr>
            <a:r>
              <a:rPr lang="nl-NL" sz="1300" dirty="0">
                <a:solidFill>
                  <a:schemeClr val="tx1"/>
                </a:solidFill>
                <a:cs typeface="Times New Roman" panose="02020603050405020304" pitchFamily="18" charset="0"/>
              </a:rPr>
              <a:t>Vitaal ouder worden </a:t>
            </a:r>
          </a:p>
          <a:p>
            <a:pPr marL="228600" indent="-228600">
              <a:lnSpc>
                <a:spcPct val="100000"/>
              </a:lnSpc>
              <a:buFont typeface="Wingdings" panose="05000000000000000000" pitchFamily="2" charset="2"/>
              <a:buChar char="q"/>
            </a:pPr>
            <a:r>
              <a:rPr lang="nl-NL" sz="1300" dirty="0">
                <a:solidFill>
                  <a:schemeClr val="tx1"/>
                </a:solidFill>
                <a:cs typeface="Times New Roman" panose="02020603050405020304" pitchFamily="18" charset="0"/>
              </a:rPr>
              <a:t>Bijdragen aan IZA doelen: uitstel en voorkomen van behoefte aan ondersteuning en zorg, bevordering samen/zelfredzaamheid</a:t>
            </a:r>
            <a:r>
              <a:rPr lang="nl-NL" sz="1300" dirty="0">
                <a:cs typeface="Times New Roman" panose="02020603050405020304" pitchFamily="18" charset="0"/>
              </a:rPr>
              <a:t>.</a:t>
            </a:r>
          </a:p>
          <a:p>
            <a:endParaRPr lang="nl-NL" sz="1300" dirty="0"/>
          </a:p>
        </p:txBody>
      </p:sp>
      <p:sp>
        <p:nvSpPr>
          <p:cNvPr id="7" name="Tijdelijke aanduiding voor tekst 6">
            <a:extLst>
              <a:ext uri="{FF2B5EF4-FFF2-40B4-BE49-F238E27FC236}">
                <a16:creationId xmlns:a16="http://schemas.microsoft.com/office/drawing/2014/main" id="{569ABA3B-CDF2-42E8-9D27-0FF842B3B56A}"/>
              </a:ext>
            </a:extLst>
          </p:cNvPr>
          <p:cNvSpPr>
            <a:spLocks noGrp="1"/>
          </p:cNvSpPr>
          <p:nvPr>
            <p:ph type="body" sz="half" idx="13"/>
          </p:nvPr>
        </p:nvSpPr>
        <p:spPr/>
        <p:txBody>
          <a:bodyPr/>
          <a:lstStyle/>
          <a:p>
            <a:r>
              <a:rPr lang="nl-NL" dirty="0"/>
              <a:t>3. Verbinding met GALA</a:t>
            </a:r>
          </a:p>
        </p:txBody>
      </p:sp>
    </p:spTree>
    <p:extLst>
      <p:ext uri="{BB962C8B-B14F-4D97-AF65-F5344CB8AC3E}">
        <p14:creationId xmlns:p14="http://schemas.microsoft.com/office/powerpoint/2010/main" val="4044912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147E0-4A70-4C47-9947-F2A3578B1E45}"/>
              </a:ext>
            </a:extLst>
          </p:cNvPr>
          <p:cNvSpPr>
            <a:spLocks noGrp="1"/>
          </p:cNvSpPr>
          <p:nvPr>
            <p:ph type="title"/>
          </p:nvPr>
        </p:nvSpPr>
        <p:spPr>
          <a:xfrm>
            <a:off x="637556" y="1109250"/>
            <a:ext cx="5903998" cy="864000"/>
          </a:xfrm>
        </p:spPr>
        <p:txBody>
          <a:bodyPr anchor="b">
            <a:normAutofit/>
          </a:bodyPr>
          <a:lstStyle/>
          <a:p>
            <a:r>
              <a:rPr lang="nl-NL" dirty="0"/>
              <a:t>4. Zes functionarissen</a:t>
            </a:r>
          </a:p>
        </p:txBody>
      </p:sp>
      <p:sp>
        <p:nvSpPr>
          <p:cNvPr id="3" name="Tijdelijke aanduiding voor datum 2">
            <a:extLst>
              <a:ext uri="{FF2B5EF4-FFF2-40B4-BE49-F238E27FC236}">
                <a16:creationId xmlns:a16="http://schemas.microsoft.com/office/drawing/2014/main" id="{FD2A63A1-60F6-B449-B9FE-5D46E375B9FE}"/>
              </a:ext>
            </a:extLst>
          </p:cNvPr>
          <p:cNvSpPr>
            <a:spLocks noGrp="1"/>
          </p:cNvSpPr>
          <p:nvPr>
            <p:ph type="dt" sz="half" idx="10"/>
          </p:nvPr>
        </p:nvSpPr>
        <p:spPr>
          <a:xfrm>
            <a:off x="6623999" y="5681250"/>
            <a:ext cx="1440000" cy="180000"/>
          </a:xfrm>
        </p:spPr>
        <p:txBody>
          <a:bodyPr anchor="t">
            <a:normAutofit/>
          </a:bodyPr>
          <a:lstStyle/>
          <a:p>
            <a:pPr defTabSz="685800">
              <a:spcAft>
                <a:spcPts val="600"/>
              </a:spcAft>
            </a:pPr>
            <a:r>
              <a:rPr lang="nl-NL">
                <a:solidFill>
                  <a:prstClr val="white"/>
                </a:solidFill>
                <a:latin typeface="Verdana"/>
              </a:rPr>
              <a:t>7 november 2022</a:t>
            </a:r>
          </a:p>
        </p:txBody>
      </p:sp>
      <p:sp>
        <p:nvSpPr>
          <p:cNvPr id="4" name="Tijdelijke aanduiding voor voettekst 3">
            <a:extLst>
              <a:ext uri="{FF2B5EF4-FFF2-40B4-BE49-F238E27FC236}">
                <a16:creationId xmlns:a16="http://schemas.microsoft.com/office/drawing/2014/main" id="{19060C72-929B-FB47-BD0D-5F0C13EE5B3F}"/>
              </a:ext>
            </a:extLst>
          </p:cNvPr>
          <p:cNvSpPr>
            <a:spLocks noGrp="1"/>
          </p:cNvSpPr>
          <p:nvPr>
            <p:ph type="ftr" sz="quarter" idx="11"/>
          </p:nvPr>
        </p:nvSpPr>
        <p:spPr>
          <a:xfrm>
            <a:off x="720000" y="5681250"/>
            <a:ext cx="3780000" cy="180000"/>
          </a:xfrm>
        </p:spPr>
        <p:txBody>
          <a:bodyPr anchor="t">
            <a:normAutofit/>
          </a:bodyPr>
          <a:lstStyle/>
          <a:p>
            <a:pPr defTabSz="685800">
              <a:spcAft>
                <a:spcPts val="600"/>
              </a:spcAft>
            </a:pPr>
            <a:r>
              <a:rPr lang="nl-NL">
                <a:solidFill>
                  <a:prstClr val="white"/>
                </a:solidFill>
                <a:latin typeface="Verdana"/>
              </a:rPr>
              <a:t>Herziening Brede Regeling Combinatiefuncties</a:t>
            </a:r>
          </a:p>
        </p:txBody>
      </p:sp>
      <p:sp>
        <p:nvSpPr>
          <p:cNvPr id="5" name="Tijdelijke aanduiding voor dianummer 4">
            <a:extLst>
              <a:ext uri="{FF2B5EF4-FFF2-40B4-BE49-F238E27FC236}">
                <a16:creationId xmlns:a16="http://schemas.microsoft.com/office/drawing/2014/main" id="{81155719-86A3-9947-B033-0F8C057D7AD6}"/>
              </a:ext>
            </a:extLst>
          </p:cNvPr>
          <p:cNvSpPr>
            <a:spLocks noGrp="1"/>
          </p:cNvSpPr>
          <p:nvPr>
            <p:ph type="sldNum" sz="quarter" idx="12"/>
          </p:nvPr>
        </p:nvSpPr>
        <p:spPr>
          <a:xfrm>
            <a:off x="8063999" y="5681250"/>
            <a:ext cx="360000" cy="180000"/>
          </a:xfrm>
        </p:spPr>
        <p:txBody>
          <a:bodyPr anchor="t">
            <a:normAutofit/>
          </a:bodyPr>
          <a:lstStyle/>
          <a:p>
            <a:pPr defTabSz="685800">
              <a:spcAft>
                <a:spcPts val="600"/>
              </a:spcAft>
            </a:pPr>
            <a:fld id="{14F1411D-0280-154F-AEAC-4C20B7AA46B2}" type="slidenum">
              <a:rPr lang="nl-NL">
                <a:solidFill>
                  <a:prstClr val="white"/>
                </a:solidFill>
                <a:latin typeface="Verdana"/>
              </a:rPr>
              <a:pPr defTabSz="685800">
                <a:spcAft>
                  <a:spcPts val="600"/>
                </a:spcAft>
              </a:pPr>
              <a:t>14</a:t>
            </a:fld>
            <a:endParaRPr lang="nl-NL">
              <a:solidFill>
                <a:prstClr val="white"/>
              </a:solidFill>
              <a:latin typeface="Verdana"/>
            </a:endParaRPr>
          </a:p>
        </p:txBody>
      </p:sp>
      <p:graphicFrame>
        <p:nvGraphicFramePr>
          <p:cNvPr id="7" name="Diagram 6">
            <a:extLst>
              <a:ext uri="{FF2B5EF4-FFF2-40B4-BE49-F238E27FC236}">
                <a16:creationId xmlns:a16="http://schemas.microsoft.com/office/drawing/2014/main" id="{55341951-84E6-4944-81CE-6E803B42FF2E}"/>
              </a:ext>
            </a:extLst>
          </p:cNvPr>
          <p:cNvGraphicFramePr/>
          <p:nvPr>
            <p:extLst/>
          </p:nvPr>
        </p:nvGraphicFramePr>
        <p:xfrm>
          <a:off x="720000" y="2513250"/>
          <a:ext cx="7951810" cy="295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678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150B3-17F1-A346-A743-65AC954D3EEC}"/>
              </a:ext>
            </a:extLst>
          </p:cNvPr>
          <p:cNvSpPr>
            <a:spLocks noGrp="1"/>
          </p:cNvSpPr>
          <p:nvPr>
            <p:ph type="title"/>
          </p:nvPr>
        </p:nvSpPr>
        <p:spPr>
          <a:xfrm>
            <a:off x="190195" y="1001250"/>
            <a:ext cx="3096000" cy="864000"/>
          </a:xfrm>
        </p:spPr>
        <p:txBody>
          <a:bodyPr/>
          <a:lstStyle/>
          <a:p>
            <a:pPr>
              <a:lnSpc>
                <a:spcPct val="100000"/>
              </a:lnSpc>
            </a:pPr>
            <a:r>
              <a:rPr lang="nl-NL" dirty="0">
                <a:solidFill>
                  <a:schemeClr val="accent4"/>
                </a:solidFill>
              </a:rPr>
              <a:t>Historie</a:t>
            </a:r>
          </a:p>
        </p:txBody>
      </p:sp>
      <p:sp>
        <p:nvSpPr>
          <p:cNvPr id="3" name="Tijdelijke aanduiding voor datum 2">
            <a:extLst>
              <a:ext uri="{FF2B5EF4-FFF2-40B4-BE49-F238E27FC236}">
                <a16:creationId xmlns:a16="http://schemas.microsoft.com/office/drawing/2014/main" id="{82905745-A683-4C48-B32B-B87C00692009}"/>
              </a:ext>
            </a:extLst>
          </p:cNvPr>
          <p:cNvSpPr>
            <a:spLocks noGrp="1"/>
          </p:cNvSpPr>
          <p:nvPr>
            <p:ph type="dt" sz="half" idx="10"/>
          </p:nvPr>
        </p:nvSpPr>
        <p:spPr/>
        <p:txBody>
          <a:bodyPr/>
          <a:lstStyle/>
          <a:p>
            <a:pPr defTabSz="685800"/>
            <a:r>
              <a:rPr lang="nl-NL">
                <a:solidFill>
                  <a:prstClr val="white"/>
                </a:solidFill>
                <a:latin typeface="Verdana"/>
              </a:rPr>
              <a:t>7 november 2022</a:t>
            </a:r>
          </a:p>
        </p:txBody>
      </p:sp>
      <p:sp>
        <p:nvSpPr>
          <p:cNvPr id="4" name="Tijdelijke aanduiding voor voettekst 3">
            <a:extLst>
              <a:ext uri="{FF2B5EF4-FFF2-40B4-BE49-F238E27FC236}">
                <a16:creationId xmlns:a16="http://schemas.microsoft.com/office/drawing/2014/main" id="{94E153A2-3DF1-F344-B410-82573FDEA20D}"/>
              </a:ext>
            </a:extLst>
          </p:cNvPr>
          <p:cNvSpPr>
            <a:spLocks noGrp="1"/>
          </p:cNvSpPr>
          <p:nvPr>
            <p:ph type="ftr" sz="quarter" idx="11"/>
          </p:nvPr>
        </p:nvSpPr>
        <p:spPr/>
        <p:txBody>
          <a:bodyPr/>
          <a:lstStyle/>
          <a:p>
            <a:pPr defTabSz="685800"/>
            <a:r>
              <a:rPr lang="nl-NL">
                <a:solidFill>
                  <a:srgbClr val="00305B"/>
                </a:solidFill>
                <a:latin typeface="Verdana"/>
              </a:rPr>
              <a:t>Herziening Brede Regeling Combinatiefuncties</a:t>
            </a:r>
          </a:p>
        </p:txBody>
      </p:sp>
      <p:sp>
        <p:nvSpPr>
          <p:cNvPr id="5" name="Tijdelijke aanduiding voor dianummer 4">
            <a:extLst>
              <a:ext uri="{FF2B5EF4-FFF2-40B4-BE49-F238E27FC236}">
                <a16:creationId xmlns:a16="http://schemas.microsoft.com/office/drawing/2014/main" id="{2420FAA0-1594-A245-9F30-BB04394ECF2A}"/>
              </a:ext>
            </a:extLst>
          </p:cNvPr>
          <p:cNvSpPr>
            <a:spLocks noGrp="1"/>
          </p:cNvSpPr>
          <p:nvPr>
            <p:ph type="sldNum" sz="quarter" idx="12"/>
          </p:nvPr>
        </p:nvSpPr>
        <p:spPr/>
        <p:txBody>
          <a:bodyPr/>
          <a:lstStyle/>
          <a:p>
            <a:pPr defTabSz="685800"/>
            <a:fld id="{14F1411D-0280-154F-AEAC-4C20B7AA46B2}" type="slidenum">
              <a:rPr lang="nl-NL">
                <a:solidFill>
                  <a:prstClr val="white"/>
                </a:solidFill>
                <a:latin typeface="Verdana"/>
              </a:rPr>
              <a:pPr defTabSz="685800"/>
              <a:t>15</a:t>
            </a:fld>
            <a:endParaRPr lang="nl-NL">
              <a:solidFill>
                <a:prstClr val="white"/>
              </a:solidFill>
              <a:latin typeface="Verdana"/>
            </a:endParaRPr>
          </a:p>
        </p:txBody>
      </p:sp>
      <p:sp>
        <p:nvSpPr>
          <p:cNvPr id="6" name="Tijdelijke aanduiding voor tekst 5">
            <a:extLst>
              <a:ext uri="{FF2B5EF4-FFF2-40B4-BE49-F238E27FC236}">
                <a16:creationId xmlns:a16="http://schemas.microsoft.com/office/drawing/2014/main" id="{C99AF91B-118F-8343-93E5-A43F955998B5}"/>
              </a:ext>
            </a:extLst>
          </p:cNvPr>
          <p:cNvSpPr>
            <a:spLocks noGrp="1"/>
          </p:cNvSpPr>
          <p:nvPr>
            <p:ph type="body" sz="half" idx="2"/>
          </p:nvPr>
        </p:nvSpPr>
        <p:spPr>
          <a:xfrm>
            <a:off x="98097" y="2220643"/>
            <a:ext cx="4381805" cy="2951999"/>
          </a:xfrm>
        </p:spPr>
        <p:txBody>
          <a:bodyPr/>
          <a:lstStyle/>
          <a:p>
            <a:pPr marL="171450" indent="-171450">
              <a:lnSpc>
                <a:spcPct val="200000"/>
              </a:lnSpc>
              <a:buFont typeface="Arial" panose="020B0604020202020204" pitchFamily="34" charset="0"/>
              <a:buChar char="•"/>
            </a:pPr>
            <a:r>
              <a:rPr lang="nl-NL" sz="1300" dirty="0"/>
              <a:t>Juni 2018 ondertekening Nationaal Sportakkoord in Scheveningen;</a:t>
            </a:r>
          </a:p>
          <a:p>
            <a:pPr marL="171450" indent="-171450">
              <a:lnSpc>
                <a:spcPct val="200000"/>
              </a:lnSpc>
              <a:buFont typeface="Arial" panose="020B0604020202020204" pitchFamily="34" charset="0"/>
              <a:buChar char="•"/>
            </a:pPr>
            <a:r>
              <a:rPr lang="nl-NL" sz="1300" dirty="0"/>
              <a:t>2019 Start uitvoering Sportakkoord; aanstellen formateurs, maken lokale akkoorden en uitvoering lokale akkoorden</a:t>
            </a:r>
          </a:p>
          <a:p>
            <a:pPr marL="171450" indent="-171450">
              <a:lnSpc>
                <a:spcPct val="200000"/>
              </a:lnSpc>
              <a:buFont typeface="Arial" panose="020B0604020202020204" pitchFamily="34" charset="0"/>
              <a:buChar char="•"/>
            </a:pPr>
            <a:r>
              <a:rPr lang="nl-NL" sz="1300" dirty="0"/>
              <a:t>6 deelakkoorden: Inclusief, Vaardig, Vitaal, Duurzaam, Positief en Topsport</a:t>
            </a:r>
          </a:p>
          <a:p>
            <a:pPr marL="171450" indent="-171450">
              <a:buFont typeface="Arial" panose="020B0604020202020204" pitchFamily="34" charset="0"/>
              <a:buChar char="•"/>
            </a:pPr>
            <a:endParaRPr lang="nl-NL" sz="1300" dirty="0"/>
          </a:p>
        </p:txBody>
      </p:sp>
      <p:grpSp>
        <p:nvGrpSpPr>
          <p:cNvPr id="8" name="Graphic 6">
            <a:extLst>
              <a:ext uri="{FF2B5EF4-FFF2-40B4-BE49-F238E27FC236}">
                <a16:creationId xmlns:a16="http://schemas.microsoft.com/office/drawing/2014/main" id="{1FAB8CB8-541D-6445-93F4-8028388AE313}"/>
              </a:ext>
            </a:extLst>
          </p:cNvPr>
          <p:cNvGrpSpPr/>
          <p:nvPr/>
        </p:nvGrpSpPr>
        <p:grpSpPr>
          <a:xfrm>
            <a:off x="5121562" y="2105125"/>
            <a:ext cx="3359612" cy="3576127"/>
            <a:chOff x="5620987" y="1354125"/>
            <a:chExt cx="3724600" cy="3795012"/>
          </a:xfrm>
          <a:solidFill>
            <a:schemeClr val="accent4"/>
          </a:solidFill>
        </p:grpSpPr>
        <p:sp>
          <p:nvSpPr>
            <p:cNvPr id="9" name="Vrije vorm 8">
              <a:extLst>
                <a:ext uri="{FF2B5EF4-FFF2-40B4-BE49-F238E27FC236}">
                  <a16:creationId xmlns:a16="http://schemas.microsoft.com/office/drawing/2014/main" id="{DF806F34-A213-4746-A230-596966CEB8EF}"/>
                </a:ext>
              </a:extLst>
            </p:cNvPr>
            <p:cNvSpPr/>
            <p:nvPr/>
          </p:nvSpPr>
          <p:spPr>
            <a:xfrm>
              <a:off x="6241073" y="2604918"/>
              <a:ext cx="429488" cy="466319"/>
            </a:xfrm>
            <a:custGeom>
              <a:avLst/>
              <a:gdLst>
                <a:gd name="connsiteX0" fmla="*/ 215140 w 429488"/>
                <a:gd name="connsiteY0" fmla="*/ 70 h 466319"/>
                <a:gd name="connsiteX1" fmla="*/ 348 w 429488"/>
                <a:gd name="connsiteY1" fmla="*/ 204161 h 466319"/>
                <a:gd name="connsiteX2" fmla="*/ 2030 w 429488"/>
                <a:gd name="connsiteY2" fmla="*/ 236559 h 466319"/>
                <a:gd name="connsiteX3" fmla="*/ 173102 w 429488"/>
                <a:gd name="connsiteY3" fmla="*/ 464317 h 466319"/>
                <a:gd name="connsiteX4" fmla="*/ 215140 w 429488"/>
                <a:gd name="connsiteY4" fmla="*/ 465854 h 466319"/>
                <a:gd name="connsiteX5" fmla="*/ 429356 w 429488"/>
                <a:gd name="connsiteY5" fmla="*/ 266709 h 466319"/>
                <a:gd name="connsiteX6" fmla="*/ 428250 w 429488"/>
                <a:gd name="connsiteY6" fmla="*/ 236559 h 466319"/>
                <a:gd name="connsiteX7" fmla="*/ 215140 w 429488"/>
                <a:gd name="connsiteY7" fmla="*/ 70 h 46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88" h="466319">
                  <a:moveTo>
                    <a:pt x="215140" y="70"/>
                  </a:moveTo>
                  <a:cubicBezTo>
                    <a:pt x="99467" y="-2888"/>
                    <a:pt x="3298" y="88488"/>
                    <a:pt x="348" y="204161"/>
                  </a:cubicBezTo>
                  <a:cubicBezTo>
                    <a:pt x="70" y="214987"/>
                    <a:pt x="636" y="225823"/>
                    <a:pt x="2030" y="236559"/>
                  </a:cubicBezTo>
                  <a:cubicBezTo>
                    <a:pt x="-13625" y="346693"/>
                    <a:pt x="62969" y="448662"/>
                    <a:pt x="173102" y="464317"/>
                  </a:cubicBezTo>
                  <a:cubicBezTo>
                    <a:pt x="187022" y="466295"/>
                    <a:pt x="201112" y="466807"/>
                    <a:pt x="215140" y="465854"/>
                  </a:cubicBezTo>
                  <a:cubicBezTo>
                    <a:pt x="329284" y="470018"/>
                    <a:pt x="425192" y="380853"/>
                    <a:pt x="429356" y="266709"/>
                  </a:cubicBezTo>
                  <a:cubicBezTo>
                    <a:pt x="429715" y="256647"/>
                    <a:pt x="429347" y="246567"/>
                    <a:pt x="428250" y="236559"/>
                  </a:cubicBezTo>
                  <a:cubicBezTo>
                    <a:pt x="428250" y="82796"/>
                    <a:pt x="346423" y="70"/>
                    <a:pt x="215140" y="70"/>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0" name="Vrije vorm 9">
              <a:extLst>
                <a:ext uri="{FF2B5EF4-FFF2-40B4-BE49-F238E27FC236}">
                  <a16:creationId xmlns:a16="http://schemas.microsoft.com/office/drawing/2014/main" id="{5F1E2238-0E5E-3E4C-B577-EDCFF390B91D}"/>
                </a:ext>
              </a:extLst>
            </p:cNvPr>
            <p:cNvSpPr/>
            <p:nvPr/>
          </p:nvSpPr>
          <p:spPr>
            <a:xfrm>
              <a:off x="7318877" y="1354125"/>
              <a:ext cx="327811" cy="354715"/>
            </a:xfrm>
            <a:custGeom>
              <a:avLst/>
              <a:gdLst>
                <a:gd name="connsiteX0" fmla="*/ 164219 w 327811"/>
                <a:gd name="connsiteY0" fmla="*/ 354363 h 354715"/>
                <a:gd name="connsiteX1" fmla="*/ 327720 w 327811"/>
                <a:gd name="connsiteY1" fmla="*/ 201529 h 354715"/>
                <a:gd name="connsiteX2" fmla="*/ 326974 w 327811"/>
                <a:gd name="connsiteY2" fmla="*/ 179918 h 354715"/>
                <a:gd name="connsiteX3" fmla="*/ 164219 w 327811"/>
                <a:gd name="connsiteY3" fmla="*/ 79 h 354715"/>
                <a:gd name="connsiteX4" fmla="*/ 178 w 327811"/>
                <a:gd name="connsiteY4" fmla="*/ 154203 h 354715"/>
                <a:gd name="connsiteX5" fmla="*/ 1464 w 327811"/>
                <a:gd name="connsiteY5" fmla="*/ 179918 h 354715"/>
                <a:gd name="connsiteX6" fmla="*/ 132747 w 327811"/>
                <a:gd name="connsiteY6" fmla="*/ 353275 h 354715"/>
                <a:gd name="connsiteX7" fmla="*/ 164219 w 327811"/>
                <a:gd name="connsiteY7" fmla="*/ 354363 h 35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11" h="354715">
                  <a:moveTo>
                    <a:pt x="164219" y="354363"/>
                  </a:moveTo>
                  <a:cubicBezTo>
                    <a:pt x="251576" y="357312"/>
                    <a:pt x="324780" y="288883"/>
                    <a:pt x="327720" y="201529"/>
                  </a:cubicBezTo>
                  <a:cubicBezTo>
                    <a:pt x="327963" y="194316"/>
                    <a:pt x="327720" y="187097"/>
                    <a:pt x="326974" y="179918"/>
                  </a:cubicBezTo>
                  <a:cubicBezTo>
                    <a:pt x="326974" y="63023"/>
                    <a:pt x="264030" y="79"/>
                    <a:pt x="164219" y="79"/>
                  </a:cubicBezTo>
                  <a:cubicBezTo>
                    <a:pt x="76359" y="-2658"/>
                    <a:pt x="2921" y="66345"/>
                    <a:pt x="178" y="154203"/>
                  </a:cubicBezTo>
                  <a:cubicBezTo>
                    <a:pt x="-82" y="162796"/>
                    <a:pt x="340" y="171396"/>
                    <a:pt x="1464" y="179918"/>
                  </a:cubicBezTo>
                  <a:cubicBezTo>
                    <a:pt x="-10153" y="264038"/>
                    <a:pt x="48627" y="341657"/>
                    <a:pt x="132747" y="353275"/>
                  </a:cubicBezTo>
                  <a:cubicBezTo>
                    <a:pt x="143169" y="354713"/>
                    <a:pt x="153717" y="355073"/>
                    <a:pt x="164219" y="354363"/>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1" name="Vrije vorm 10">
              <a:extLst>
                <a:ext uri="{FF2B5EF4-FFF2-40B4-BE49-F238E27FC236}">
                  <a16:creationId xmlns:a16="http://schemas.microsoft.com/office/drawing/2014/main" id="{10D62E8F-4E5A-6F4A-BA75-1850CD6269EE}"/>
                </a:ext>
              </a:extLst>
            </p:cNvPr>
            <p:cNvSpPr/>
            <p:nvPr/>
          </p:nvSpPr>
          <p:spPr>
            <a:xfrm>
              <a:off x="6748452" y="1791142"/>
              <a:ext cx="1503458" cy="1438320"/>
            </a:xfrm>
            <a:custGeom>
              <a:avLst/>
              <a:gdLst>
                <a:gd name="connsiteX0" fmla="*/ 1205824 w 1503458"/>
                <a:gd name="connsiteY0" fmla="*/ 1419905 h 1438320"/>
                <a:gd name="connsiteX1" fmla="*/ 936065 w 1503458"/>
                <a:gd name="connsiteY1" fmla="*/ 610627 h 1438320"/>
                <a:gd name="connsiteX2" fmla="*/ 948654 w 1503458"/>
                <a:gd name="connsiteY2" fmla="*/ 177214 h 1438320"/>
                <a:gd name="connsiteX3" fmla="*/ 1365881 w 1503458"/>
                <a:gd name="connsiteY3" fmla="*/ 186206 h 1438320"/>
                <a:gd name="connsiteX4" fmla="*/ 1502847 w 1503458"/>
                <a:gd name="connsiteY4" fmla="*/ 84831 h 1438320"/>
                <a:gd name="connsiteX5" fmla="*/ 1503459 w 1503458"/>
                <a:gd name="connsiteY5" fmla="*/ 80101 h 1438320"/>
                <a:gd name="connsiteX6" fmla="*/ 735544 w 1503458"/>
                <a:gd name="connsiteY6" fmla="*/ 72 h 1438320"/>
                <a:gd name="connsiteX7" fmla="*/ 735544 w 1503458"/>
                <a:gd name="connsiteY7" fmla="*/ 72 h 1438320"/>
                <a:gd name="connsiteX8" fmla="*/ 0 w 1503458"/>
                <a:gd name="connsiteY8" fmla="*/ 73806 h 1438320"/>
                <a:gd name="connsiteX9" fmla="*/ 133944 w 1503458"/>
                <a:gd name="connsiteY9" fmla="*/ 187186 h 1438320"/>
                <a:gd name="connsiteX10" fmla="*/ 134880 w 1503458"/>
                <a:gd name="connsiteY10" fmla="*/ 187105 h 1438320"/>
                <a:gd name="connsiteX11" fmla="*/ 517039 w 1503458"/>
                <a:gd name="connsiteY11" fmla="*/ 187105 h 1438320"/>
                <a:gd name="connsiteX12" fmla="*/ 532325 w 1503458"/>
                <a:gd name="connsiteY12" fmla="*/ 614224 h 1438320"/>
                <a:gd name="connsiteX13" fmla="*/ 262566 w 1503458"/>
                <a:gd name="connsiteY13" fmla="*/ 1423502 h 1438320"/>
                <a:gd name="connsiteX14" fmla="*/ 486466 w 1503458"/>
                <a:gd name="connsiteY14" fmla="*/ 1338078 h 1438320"/>
                <a:gd name="connsiteX15" fmla="*/ 713064 w 1503458"/>
                <a:gd name="connsiteY15" fmla="*/ 761693 h 1438320"/>
                <a:gd name="connsiteX16" fmla="*/ 739914 w 1503458"/>
                <a:gd name="connsiteY16" fmla="*/ 747180 h 1438320"/>
                <a:gd name="connsiteX17" fmla="*/ 754427 w 1503458"/>
                <a:gd name="connsiteY17" fmla="*/ 761693 h 1438320"/>
                <a:gd name="connsiteX18" fmla="*/ 981025 w 1503458"/>
                <a:gd name="connsiteY18" fmla="*/ 1338078 h 1438320"/>
                <a:gd name="connsiteX19" fmla="*/ 1204925 w 1503458"/>
                <a:gd name="connsiteY19" fmla="*/ 1423502 h 143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03458" h="1438320">
                  <a:moveTo>
                    <a:pt x="1205824" y="1419905"/>
                  </a:moveTo>
                  <a:lnTo>
                    <a:pt x="936065" y="610627"/>
                  </a:lnTo>
                  <a:lnTo>
                    <a:pt x="948654" y="177214"/>
                  </a:lnTo>
                  <a:cubicBezTo>
                    <a:pt x="1119501" y="177214"/>
                    <a:pt x="1184243" y="177214"/>
                    <a:pt x="1365881" y="186206"/>
                  </a:cubicBezTo>
                  <a:cubicBezTo>
                    <a:pt x="1431694" y="196034"/>
                    <a:pt x="1493019" y="150643"/>
                    <a:pt x="1502847" y="84831"/>
                  </a:cubicBezTo>
                  <a:cubicBezTo>
                    <a:pt x="1503081" y="83257"/>
                    <a:pt x="1503288" y="81683"/>
                    <a:pt x="1503459" y="80101"/>
                  </a:cubicBezTo>
                  <a:cubicBezTo>
                    <a:pt x="1250955" y="26895"/>
                    <a:pt x="993595" y="72"/>
                    <a:pt x="735544" y="72"/>
                  </a:cubicBezTo>
                  <a:lnTo>
                    <a:pt x="735544" y="72"/>
                  </a:lnTo>
                  <a:cubicBezTo>
                    <a:pt x="488444" y="-1519"/>
                    <a:pt x="241866" y="23200"/>
                    <a:pt x="0" y="73806"/>
                  </a:cubicBezTo>
                  <a:cubicBezTo>
                    <a:pt x="5683" y="142101"/>
                    <a:pt x="65650" y="192869"/>
                    <a:pt x="133944" y="187186"/>
                  </a:cubicBezTo>
                  <a:cubicBezTo>
                    <a:pt x="134259" y="187159"/>
                    <a:pt x="134565" y="187132"/>
                    <a:pt x="134880" y="187105"/>
                  </a:cubicBezTo>
                  <a:cubicBezTo>
                    <a:pt x="314719" y="181710"/>
                    <a:pt x="346191" y="187105"/>
                    <a:pt x="517039" y="187105"/>
                  </a:cubicBezTo>
                  <a:lnTo>
                    <a:pt x="532325" y="614224"/>
                  </a:lnTo>
                  <a:lnTo>
                    <a:pt x="262566" y="1423502"/>
                  </a:lnTo>
                  <a:cubicBezTo>
                    <a:pt x="262566" y="1423502"/>
                    <a:pt x="428917" y="1489144"/>
                    <a:pt x="486466" y="1338078"/>
                  </a:cubicBezTo>
                  <a:cubicBezTo>
                    <a:pt x="544015" y="1187013"/>
                    <a:pt x="707669" y="773382"/>
                    <a:pt x="713064" y="761693"/>
                  </a:cubicBezTo>
                  <a:cubicBezTo>
                    <a:pt x="716472" y="750273"/>
                    <a:pt x="728485" y="743772"/>
                    <a:pt x="739914" y="747180"/>
                  </a:cubicBezTo>
                  <a:cubicBezTo>
                    <a:pt x="746892" y="749257"/>
                    <a:pt x="752350" y="754715"/>
                    <a:pt x="754427" y="761693"/>
                  </a:cubicBezTo>
                  <a:cubicBezTo>
                    <a:pt x="759822" y="773382"/>
                    <a:pt x="923476" y="1185215"/>
                    <a:pt x="981025" y="1338078"/>
                  </a:cubicBezTo>
                  <a:cubicBezTo>
                    <a:pt x="1038573" y="1490942"/>
                    <a:pt x="1204925" y="1423502"/>
                    <a:pt x="1204925" y="1423502"/>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2" name="Vrije vorm 11">
              <a:extLst>
                <a:ext uri="{FF2B5EF4-FFF2-40B4-BE49-F238E27FC236}">
                  <a16:creationId xmlns:a16="http://schemas.microsoft.com/office/drawing/2014/main" id="{DB8ACDA4-4CF3-7046-A094-2DADF42123D1}"/>
                </a:ext>
              </a:extLst>
            </p:cNvPr>
            <p:cNvSpPr/>
            <p:nvPr/>
          </p:nvSpPr>
          <p:spPr>
            <a:xfrm>
              <a:off x="5620987" y="1881134"/>
              <a:ext cx="1766064" cy="3268004"/>
            </a:xfrm>
            <a:custGeom>
              <a:avLst/>
              <a:gdLst>
                <a:gd name="connsiteX0" fmla="*/ 132953 w 1766064"/>
                <a:gd name="connsiteY0" fmla="*/ 927073 h 3268004"/>
                <a:gd name="connsiteX1" fmla="*/ 337970 w 1766064"/>
                <a:gd name="connsiteY1" fmla="*/ 504450 h 3268004"/>
                <a:gd name="connsiteX2" fmla="*/ 401813 w 1766064"/>
                <a:gd name="connsiteY2" fmla="*/ 1033178 h 3268004"/>
                <a:gd name="connsiteX3" fmla="*/ 521406 w 1766064"/>
                <a:gd name="connsiteY3" fmla="*/ 1105114 h 3268004"/>
                <a:gd name="connsiteX4" fmla="*/ 497128 w 1766064"/>
                <a:gd name="connsiteY4" fmla="*/ 960343 h 3268004"/>
                <a:gd name="connsiteX5" fmla="*/ 734516 w 1766064"/>
                <a:gd name="connsiteY5" fmla="*/ 614152 h 3268004"/>
                <a:gd name="connsiteX6" fmla="*/ 689556 w 1766064"/>
                <a:gd name="connsiteY6" fmla="*/ 291340 h 3268004"/>
                <a:gd name="connsiteX7" fmla="*/ 959315 w 1766064"/>
                <a:gd name="connsiteY7" fmla="*/ 162755 h 3268004"/>
                <a:gd name="connsiteX8" fmla="*/ 1037222 w 1766064"/>
                <a:gd name="connsiteY8" fmla="*/ 4091 h 3268004"/>
                <a:gd name="connsiteX9" fmla="*/ 1035747 w 1766064"/>
                <a:gd name="connsiteY9" fmla="*/ 0 h 3268004"/>
                <a:gd name="connsiteX10" fmla="*/ 95186 w 1766064"/>
                <a:gd name="connsiteY10" fmla="*/ 563797 h 3268004"/>
                <a:gd name="connsiteX11" fmla="*/ 57420 w 1766064"/>
                <a:gd name="connsiteY11" fmla="*/ 1121300 h 3268004"/>
                <a:gd name="connsiteX12" fmla="*/ 438680 w 1766064"/>
                <a:gd name="connsiteY12" fmla="*/ 1501660 h 3268004"/>
                <a:gd name="connsiteX13" fmla="*/ 456664 w 1766064"/>
                <a:gd name="connsiteY13" fmla="*/ 2067256 h 3268004"/>
                <a:gd name="connsiteX14" fmla="*/ 145541 w 1766064"/>
                <a:gd name="connsiteY14" fmla="*/ 2986236 h 3268004"/>
                <a:gd name="connsiteX15" fmla="*/ 441881 w 1766064"/>
                <a:gd name="connsiteY15" fmla="*/ 2871103 h 3268004"/>
                <a:gd name="connsiteX16" fmla="*/ 448571 w 1766064"/>
                <a:gd name="connsiteY16" fmla="*/ 2854054 h 3268004"/>
                <a:gd name="connsiteX17" fmla="*/ 677866 w 1766064"/>
                <a:gd name="connsiteY17" fmla="*/ 2326225 h 3268004"/>
                <a:gd name="connsiteX18" fmla="*/ 705741 w 1766064"/>
                <a:gd name="connsiteY18" fmla="*/ 2306442 h 3268004"/>
                <a:gd name="connsiteX19" fmla="*/ 734516 w 1766064"/>
                <a:gd name="connsiteY19" fmla="*/ 2326225 h 3268004"/>
                <a:gd name="connsiteX20" fmla="*/ 966509 w 1766064"/>
                <a:gd name="connsiteY20" fmla="*/ 3139998 h 3268004"/>
                <a:gd name="connsiteX21" fmla="*/ 1271337 w 1766064"/>
                <a:gd name="connsiteY21" fmla="*/ 3249701 h 3268004"/>
                <a:gd name="connsiteX22" fmla="*/ 1010569 w 1766064"/>
                <a:gd name="connsiteY22" fmla="*/ 2179655 h 3268004"/>
                <a:gd name="connsiteX23" fmla="*/ 1026755 w 1766064"/>
                <a:gd name="connsiteY23" fmla="*/ 1679702 h 3268004"/>
                <a:gd name="connsiteX24" fmla="*/ 1586056 w 1766064"/>
                <a:gd name="connsiteY24" fmla="*/ 1690492 h 3268004"/>
                <a:gd name="connsiteX25" fmla="*/ 1765896 w 1766064"/>
                <a:gd name="connsiteY25" fmla="*/ 1503459 h 3268004"/>
                <a:gd name="connsiteX26" fmla="*/ 135650 w 1766064"/>
                <a:gd name="connsiteY26" fmla="*/ 927073 h 326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6064" h="3268004">
                  <a:moveTo>
                    <a:pt x="132953" y="927073"/>
                  </a:moveTo>
                  <a:cubicBezTo>
                    <a:pt x="140575" y="764075"/>
                    <a:pt x="214672" y="611329"/>
                    <a:pt x="337970" y="504450"/>
                  </a:cubicBezTo>
                  <a:lnTo>
                    <a:pt x="401813" y="1033178"/>
                  </a:lnTo>
                  <a:cubicBezTo>
                    <a:pt x="440208" y="1059516"/>
                    <a:pt x="480142" y="1083542"/>
                    <a:pt x="521406" y="1105114"/>
                  </a:cubicBezTo>
                  <a:cubicBezTo>
                    <a:pt x="504609" y="1058724"/>
                    <a:pt x="496390" y="1009673"/>
                    <a:pt x="497128" y="960343"/>
                  </a:cubicBezTo>
                  <a:cubicBezTo>
                    <a:pt x="485339" y="803568"/>
                    <a:pt x="584026" y="659651"/>
                    <a:pt x="734516" y="614152"/>
                  </a:cubicBezTo>
                  <a:lnTo>
                    <a:pt x="689556" y="291340"/>
                  </a:lnTo>
                  <a:cubicBezTo>
                    <a:pt x="777084" y="243638"/>
                    <a:pt x="867139" y="200710"/>
                    <a:pt x="959315" y="162755"/>
                  </a:cubicBezTo>
                  <a:cubicBezTo>
                    <a:pt x="1024642" y="140455"/>
                    <a:pt x="1059522" y="69418"/>
                    <a:pt x="1037222" y="4091"/>
                  </a:cubicBezTo>
                  <a:cubicBezTo>
                    <a:pt x="1036754" y="2716"/>
                    <a:pt x="1036260" y="1358"/>
                    <a:pt x="1035747" y="0"/>
                  </a:cubicBezTo>
                  <a:cubicBezTo>
                    <a:pt x="568164" y="115997"/>
                    <a:pt x="280421" y="257171"/>
                    <a:pt x="95186" y="563797"/>
                  </a:cubicBezTo>
                  <a:cubicBezTo>
                    <a:pt x="-16529" y="729393"/>
                    <a:pt x="-30942" y="942152"/>
                    <a:pt x="57420" y="1121300"/>
                  </a:cubicBezTo>
                  <a:cubicBezTo>
                    <a:pt x="146028" y="1281555"/>
                    <a:pt x="278218" y="1413431"/>
                    <a:pt x="438680" y="1501660"/>
                  </a:cubicBezTo>
                  <a:lnTo>
                    <a:pt x="456664" y="2067256"/>
                  </a:lnTo>
                  <a:lnTo>
                    <a:pt x="145541" y="2986236"/>
                  </a:lnTo>
                  <a:cubicBezTo>
                    <a:pt x="259164" y="3036276"/>
                    <a:pt x="391841" y="2984725"/>
                    <a:pt x="441881" y="2871103"/>
                  </a:cubicBezTo>
                  <a:cubicBezTo>
                    <a:pt x="444336" y="2865519"/>
                    <a:pt x="446575" y="2859827"/>
                    <a:pt x="448571" y="2854054"/>
                  </a:cubicBezTo>
                  <a:cubicBezTo>
                    <a:pt x="522305" y="2667920"/>
                    <a:pt x="670673" y="2341511"/>
                    <a:pt x="677866" y="2326225"/>
                  </a:cubicBezTo>
                  <a:cubicBezTo>
                    <a:pt x="682452" y="2314724"/>
                    <a:pt x="693369" y="2306973"/>
                    <a:pt x="705741" y="2306442"/>
                  </a:cubicBezTo>
                  <a:cubicBezTo>
                    <a:pt x="718375" y="2306856"/>
                    <a:pt x="729606" y="2314580"/>
                    <a:pt x="734516" y="2326225"/>
                  </a:cubicBezTo>
                  <a:cubicBezTo>
                    <a:pt x="740810" y="2340612"/>
                    <a:pt x="883783" y="2945772"/>
                    <a:pt x="966509" y="3139998"/>
                  </a:cubicBezTo>
                  <a:cubicBezTo>
                    <a:pt x="1049235" y="3334225"/>
                    <a:pt x="1271337" y="3249701"/>
                    <a:pt x="1271337" y="3249701"/>
                  </a:cubicBezTo>
                  <a:lnTo>
                    <a:pt x="1010569" y="2179655"/>
                  </a:lnTo>
                  <a:lnTo>
                    <a:pt x="1026755" y="1679702"/>
                  </a:lnTo>
                  <a:cubicBezTo>
                    <a:pt x="1212089" y="1705670"/>
                    <a:pt x="1399859" y="1709294"/>
                    <a:pt x="1586056" y="1690492"/>
                  </a:cubicBezTo>
                  <a:cubicBezTo>
                    <a:pt x="1778484" y="1659020"/>
                    <a:pt x="1765896" y="1503459"/>
                    <a:pt x="1765896" y="1503459"/>
                  </a:cubicBezTo>
                  <a:cubicBezTo>
                    <a:pt x="1280329" y="1523241"/>
                    <a:pt x="409006" y="1338006"/>
                    <a:pt x="135650" y="927073"/>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3" name="Vrije vorm 12">
              <a:extLst>
                <a:ext uri="{FF2B5EF4-FFF2-40B4-BE49-F238E27FC236}">
                  <a16:creationId xmlns:a16="http://schemas.microsoft.com/office/drawing/2014/main" id="{97491A9F-469D-A84F-8130-9E033A76C644}"/>
                </a:ext>
              </a:extLst>
            </p:cNvPr>
            <p:cNvSpPr/>
            <p:nvPr/>
          </p:nvSpPr>
          <p:spPr>
            <a:xfrm>
              <a:off x="5859231" y="1578016"/>
              <a:ext cx="373799" cy="400824"/>
            </a:xfrm>
            <a:custGeom>
              <a:avLst/>
              <a:gdLst>
                <a:gd name="connsiteX0" fmla="*/ 217520 w 373799"/>
                <a:gd name="connsiteY0" fmla="*/ 396635 h 400824"/>
                <a:gd name="connsiteX1" fmla="*/ 372227 w 373799"/>
                <a:gd name="connsiteY1" fmla="*/ 194765 h 400824"/>
                <a:gd name="connsiteX2" fmla="*/ 368585 w 373799"/>
                <a:gd name="connsiteY2" fmla="*/ 175432 h 400824"/>
                <a:gd name="connsiteX3" fmla="*/ 184393 w 373799"/>
                <a:gd name="connsiteY3" fmla="*/ 55 h 400824"/>
                <a:gd name="connsiteX4" fmla="*/ 157274 w 373799"/>
                <a:gd name="connsiteY4" fmla="*/ 2786 h 400824"/>
                <a:gd name="connsiteX5" fmla="*/ 1443 w 373799"/>
                <a:gd name="connsiteY5" fmla="*/ 203793 h 400824"/>
                <a:gd name="connsiteX6" fmla="*/ 7108 w 373799"/>
                <a:gd name="connsiteY6" fmla="*/ 231182 h 400824"/>
                <a:gd name="connsiteX7" fmla="*/ 182730 w 373799"/>
                <a:gd name="connsiteY7" fmla="*/ 400798 h 400824"/>
                <a:gd name="connsiteX8" fmla="*/ 217520 w 373799"/>
                <a:gd name="connsiteY8" fmla="*/ 396635 h 40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799" h="400824">
                  <a:moveTo>
                    <a:pt x="217520" y="396635"/>
                  </a:moveTo>
                  <a:cubicBezTo>
                    <a:pt x="315982" y="383614"/>
                    <a:pt x="385247" y="293236"/>
                    <a:pt x="372227" y="194765"/>
                  </a:cubicBezTo>
                  <a:cubicBezTo>
                    <a:pt x="371364" y="188264"/>
                    <a:pt x="370150" y="181807"/>
                    <a:pt x="368585" y="175432"/>
                  </a:cubicBezTo>
                  <a:cubicBezTo>
                    <a:pt x="366148" y="76143"/>
                    <a:pt x="283683" y="-2380"/>
                    <a:pt x="184393" y="55"/>
                  </a:cubicBezTo>
                  <a:cubicBezTo>
                    <a:pt x="175294" y="278"/>
                    <a:pt x="166230" y="1191"/>
                    <a:pt x="157274" y="2786"/>
                  </a:cubicBezTo>
                  <a:cubicBezTo>
                    <a:pt x="58740" y="15261"/>
                    <a:pt x="-11029" y="105250"/>
                    <a:pt x="1443" y="203793"/>
                  </a:cubicBezTo>
                  <a:cubicBezTo>
                    <a:pt x="2621" y="213054"/>
                    <a:pt x="4509" y="222208"/>
                    <a:pt x="7108" y="231182"/>
                  </a:cubicBezTo>
                  <a:cubicBezTo>
                    <a:pt x="8771" y="326515"/>
                    <a:pt x="87397" y="402452"/>
                    <a:pt x="182730" y="400798"/>
                  </a:cubicBezTo>
                  <a:cubicBezTo>
                    <a:pt x="194438" y="400591"/>
                    <a:pt x="206100" y="399197"/>
                    <a:pt x="217520" y="396635"/>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4" name="Vrije vorm 13">
              <a:extLst>
                <a:ext uri="{FF2B5EF4-FFF2-40B4-BE49-F238E27FC236}">
                  <a16:creationId xmlns:a16="http://schemas.microsoft.com/office/drawing/2014/main" id="{BA912B19-E568-DA41-A073-BC7FCC6E10AC}"/>
                </a:ext>
              </a:extLst>
            </p:cNvPr>
            <p:cNvSpPr/>
            <p:nvPr/>
          </p:nvSpPr>
          <p:spPr>
            <a:xfrm>
              <a:off x="8734010" y="1577987"/>
              <a:ext cx="373009" cy="401111"/>
            </a:xfrm>
            <a:custGeom>
              <a:avLst/>
              <a:gdLst>
                <a:gd name="connsiteX0" fmla="*/ 155432 w 373009"/>
                <a:gd name="connsiteY0" fmla="*/ 396664 h 401111"/>
                <a:gd name="connsiteX1" fmla="*/ 361447 w 373009"/>
                <a:gd name="connsiteY1" fmla="*/ 268006 h 401111"/>
                <a:gd name="connsiteX2" fmla="*/ 365844 w 373009"/>
                <a:gd name="connsiteY2" fmla="*/ 231211 h 401111"/>
                <a:gd name="connsiteX3" fmla="*/ 243212 w 373009"/>
                <a:gd name="connsiteY3" fmla="*/ 8396 h 401111"/>
                <a:gd name="connsiteX4" fmla="*/ 216577 w 373009"/>
                <a:gd name="connsiteY4" fmla="*/ 2815 h 401111"/>
                <a:gd name="connsiteX5" fmla="*/ 8000 w 373009"/>
                <a:gd name="connsiteY5" fmla="*/ 148341 h 401111"/>
                <a:gd name="connsiteX6" fmla="*/ 5266 w 373009"/>
                <a:gd name="connsiteY6" fmla="*/ 175461 h 401111"/>
                <a:gd name="connsiteX7" fmla="*/ 136846 w 373009"/>
                <a:gd name="connsiteY7" fmla="*/ 393112 h 401111"/>
                <a:gd name="connsiteX8" fmla="*/ 155432 w 373009"/>
                <a:gd name="connsiteY8" fmla="*/ 396664 h 40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09" h="401111">
                  <a:moveTo>
                    <a:pt x="155432" y="396664"/>
                  </a:moveTo>
                  <a:cubicBezTo>
                    <a:pt x="247852" y="418020"/>
                    <a:pt x="340082" y="360417"/>
                    <a:pt x="361447" y="268006"/>
                  </a:cubicBezTo>
                  <a:cubicBezTo>
                    <a:pt x="364235" y="255930"/>
                    <a:pt x="365709" y="243602"/>
                    <a:pt x="365844" y="231211"/>
                  </a:cubicBezTo>
                  <a:cubicBezTo>
                    <a:pt x="393513" y="135815"/>
                    <a:pt x="338608" y="36058"/>
                    <a:pt x="243212" y="8396"/>
                  </a:cubicBezTo>
                  <a:cubicBezTo>
                    <a:pt x="234489" y="5866"/>
                    <a:pt x="225587" y="4000"/>
                    <a:pt x="216577" y="2815"/>
                  </a:cubicBezTo>
                  <a:cubicBezTo>
                    <a:pt x="118790" y="-14596"/>
                    <a:pt x="25408" y="50562"/>
                    <a:pt x="8000" y="148341"/>
                  </a:cubicBezTo>
                  <a:cubicBezTo>
                    <a:pt x="6399" y="157297"/>
                    <a:pt x="5491" y="166370"/>
                    <a:pt x="5266" y="175461"/>
                  </a:cubicBezTo>
                  <a:cubicBezTo>
                    <a:pt x="-18500" y="271900"/>
                    <a:pt x="40416" y="369346"/>
                    <a:pt x="136846" y="393112"/>
                  </a:cubicBezTo>
                  <a:cubicBezTo>
                    <a:pt x="142978" y="394623"/>
                    <a:pt x="149183" y="395809"/>
                    <a:pt x="155432" y="396664"/>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5" name="Vrije vorm 14">
              <a:extLst>
                <a:ext uri="{FF2B5EF4-FFF2-40B4-BE49-F238E27FC236}">
                  <a16:creationId xmlns:a16="http://schemas.microsoft.com/office/drawing/2014/main" id="{5719CF79-60B9-7744-834D-762AA2F46AC2}"/>
                </a:ext>
              </a:extLst>
            </p:cNvPr>
            <p:cNvSpPr/>
            <p:nvPr/>
          </p:nvSpPr>
          <p:spPr>
            <a:xfrm>
              <a:off x="7581768" y="1881134"/>
              <a:ext cx="1763818" cy="3267381"/>
            </a:xfrm>
            <a:custGeom>
              <a:avLst/>
              <a:gdLst>
                <a:gd name="connsiteX0" fmla="*/ 1706018 w 1763818"/>
                <a:gd name="connsiteY0" fmla="*/ 1121300 h 3267381"/>
                <a:gd name="connsiteX1" fmla="*/ 1669151 w 1763818"/>
                <a:gd name="connsiteY1" fmla="*/ 563797 h 3267381"/>
                <a:gd name="connsiteX2" fmla="*/ 727691 w 1763818"/>
                <a:gd name="connsiteY2" fmla="*/ 0 h 3267381"/>
                <a:gd name="connsiteX3" fmla="*/ 800031 w 1763818"/>
                <a:gd name="connsiteY3" fmla="*/ 161280 h 3267381"/>
                <a:gd name="connsiteX4" fmla="*/ 804123 w 1763818"/>
                <a:gd name="connsiteY4" fmla="*/ 162755 h 3267381"/>
                <a:gd name="connsiteX5" fmla="*/ 1073882 w 1763818"/>
                <a:gd name="connsiteY5" fmla="*/ 291340 h 3267381"/>
                <a:gd name="connsiteX6" fmla="*/ 1028922 w 1763818"/>
                <a:gd name="connsiteY6" fmla="*/ 614152 h 3267381"/>
                <a:gd name="connsiteX7" fmla="*/ 1266310 w 1763818"/>
                <a:gd name="connsiteY7" fmla="*/ 960343 h 3267381"/>
                <a:gd name="connsiteX8" fmla="*/ 1242931 w 1763818"/>
                <a:gd name="connsiteY8" fmla="*/ 1105114 h 3267381"/>
                <a:gd name="connsiteX9" fmla="*/ 1361625 w 1763818"/>
                <a:gd name="connsiteY9" fmla="*/ 1033178 h 3267381"/>
                <a:gd name="connsiteX10" fmla="*/ 1425468 w 1763818"/>
                <a:gd name="connsiteY10" fmla="*/ 504450 h 3267381"/>
                <a:gd name="connsiteX11" fmla="*/ 1630485 w 1763818"/>
                <a:gd name="connsiteY11" fmla="*/ 927073 h 3267381"/>
                <a:gd name="connsiteX12" fmla="*/ 240 w 1763818"/>
                <a:gd name="connsiteY12" fmla="*/ 1503459 h 3267381"/>
                <a:gd name="connsiteX13" fmla="*/ 180079 w 1763818"/>
                <a:gd name="connsiteY13" fmla="*/ 1690492 h 3267381"/>
                <a:gd name="connsiteX14" fmla="*/ 738481 w 1763818"/>
                <a:gd name="connsiteY14" fmla="*/ 1679702 h 3267381"/>
                <a:gd name="connsiteX15" fmla="*/ 754666 w 1763818"/>
                <a:gd name="connsiteY15" fmla="*/ 2179655 h 3267381"/>
                <a:gd name="connsiteX16" fmla="*/ 493899 w 1763818"/>
                <a:gd name="connsiteY16" fmla="*/ 3249701 h 3267381"/>
                <a:gd name="connsiteX17" fmla="*/ 798727 w 1763818"/>
                <a:gd name="connsiteY17" fmla="*/ 3139998 h 3267381"/>
                <a:gd name="connsiteX18" fmla="*/ 1026224 w 1763818"/>
                <a:gd name="connsiteY18" fmla="*/ 2328023 h 3267381"/>
                <a:gd name="connsiteX19" fmla="*/ 1054998 w 1763818"/>
                <a:gd name="connsiteY19" fmla="*/ 2308241 h 3267381"/>
                <a:gd name="connsiteX20" fmla="*/ 1082874 w 1763818"/>
                <a:gd name="connsiteY20" fmla="*/ 2328023 h 3267381"/>
                <a:gd name="connsiteX21" fmla="*/ 1312169 w 1763818"/>
                <a:gd name="connsiteY21" fmla="*/ 2855852 h 3267381"/>
                <a:gd name="connsiteX22" fmla="*/ 1598150 w 1763818"/>
                <a:gd name="connsiteY22" fmla="*/ 2994724 h 3267381"/>
                <a:gd name="connsiteX23" fmla="*/ 1615199 w 1763818"/>
                <a:gd name="connsiteY23" fmla="*/ 2988034 h 3267381"/>
                <a:gd name="connsiteX24" fmla="*/ 1307673 w 1763818"/>
                <a:gd name="connsiteY24" fmla="*/ 2067256 h 3267381"/>
                <a:gd name="connsiteX25" fmla="*/ 1325657 w 1763818"/>
                <a:gd name="connsiteY25" fmla="*/ 1501660 h 3267381"/>
                <a:gd name="connsiteX26" fmla="*/ 1706018 w 1763818"/>
                <a:gd name="connsiteY26" fmla="*/ 1121300 h 326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3818" h="3267381">
                  <a:moveTo>
                    <a:pt x="1706018" y="1121300"/>
                  </a:moveTo>
                  <a:cubicBezTo>
                    <a:pt x="1794643" y="942314"/>
                    <a:pt x="1780579" y="729555"/>
                    <a:pt x="1669151" y="563797"/>
                  </a:cubicBezTo>
                  <a:cubicBezTo>
                    <a:pt x="1487513" y="259868"/>
                    <a:pt x="1195273" y="115997"/>
                    <a:pt x="727691" y="0"/>
                  </a:cubicBezTo>
                  <a:cubicBezTo>
                    <a:pt x="703134" y="64508"/>
                    <a:pt x="735523" y="136723"/>
                    <a:pt x="800031" y="161280"/>
                  </a:cubicBezTo>
                  <a:cubicBezTo>
                    <a:pt x="801389" y="161793"/>
                    <a:pt x="802747" y="162287"/>
                    <a:pt x="804123" y="162755"/>
                  </a:cubicBezTo>
                  <a:cubicBezTo>
                    <a:pt x="896299" y="200710"/>
                    <a:pt x="986354" y="243638"/>
                    <a:pt x="1073882" y="291340"/>
                  </a:cubicBezTo>
                  <a:lnTo>
                    <a:pt x="1028922" y="614152"/>
                  </a:lnTo>
                  <a:cubicBezTo>
                    <a:pt x="1179619" y="659364"/>
                    <a:pt x="1278440" y="803478"/>
                    <a:pt x="1266310" y="960343"/>
                  </a:cubicBezTo>
                  <a:cubicBezTo>
                    <a:pt x="1266885" y="1009583"/>
                    <a:pt x="1258973" y="1058554"/>
                    <a:pt x="1242931" y="1105114"/>
                  </a:cubicBezTo>
                  <a:cubicBezTo>
                    <a:pt x="1283791" y="1083336"/>
                    <a:pt x="1323409" y="1059318"/>
                    <a:pt x="1361625" y="1033178"/>
                  </a:cubicBezTo>
                  <a:lnTo>
                    <a:pt x="1425468" y="504450"/>
                  </a:lnTo>
                  <a:cubicBezTo>
                    <a:pt x="1549108" y="611068"/>
                    <a:pt x="1623282" y="763967"/>
                    <a:pt x="1630485" y="927073"/>
                  </a:cubicBezTo>
                  <a:cubicBezTo>
                    <a:pt x="1360726" y="1338006"/>
                    <a:pt x="486706" y="1523241"/>
                    <a:pt x="240" y="1503459"/>
                  </a:cubicBezTo>
                  <a:cubicBezTo>
                    <a:pt x="240" y="1503459"/>
                    <a:pt x="-14148" y="1659020"/>
                    <a:pt x="180079" y="1690492"/>
                  </a:cubicBezTo>
                  <a:cubicBezTo>
                    <a:pt x="365970" y="1709312"/>
                    <a:pt x="553453" y="1705697"/>
                    <a:pt x="738481" y="1679702"/>
                  </a:cubicBezTo>
                  <a:lnTo>
                    <a:pt x="754666" y="2179655"/>
                  </a:lnTo>
                  <a:lnTo>
                    <a:pt x="493899" y="3249701"/>
                  </a:lnTo>
                  <a:cubicBezTo>
                    <a:pt x="493899" y="3249701"/>
                    <a:pt x="716900" y="3332427"/>
                    <a:pt x="798727" y="3139998"/>
                  </a:cubicBezTo>
                  <a:cubicBezTo>
                    <a:pt x="880554" y="2947570"/>
                    <a:pt x="1019930" y="2340612"/>
                    <a:pt x="1026224" y="2328023"/>
                  </a:cubicBezTo>
                  <a:cubicBezTo>
                    <a:pt x="1031305" y="2316522"/>
                    <a:pt x="1042437" y="2308870"/>
                    <a:pt x="1054998" y="2308241"/>
                  </a:cubicBezTo>
                  <a:cubicBezTo>
                    <a:pt x="1067371" y="2308771"/>
                    <a:pt x="1078288" y="2316522"/>
                    <a:pt x="1082874" y="2328023"/>
                  </a:cubicBezTo>
                  <a:cubicBezTo>
                    <a:pt x="1090967" y="2343309"/>
                    <a:pt x="1238435" y="2669718"/>
                    <a:pt x="1312169" y="2855852"/>
                  </a:cubicBezTo>
                  <a:cubicBezTo>
                    <a:pt x="1352786" y="2973171"/>
                    <a:pt x="1480823" y="3035350"/>
                    <a:pt x="1598150" y="2994724"/>
                  </a:cubicBezTo>
                  <a:cubicBezTo>
                    <a:pt x="1603923" y="2992728"/>
                    <a:pt x="1609606" y="2990498"/>
                    <a:pt x="1615199" y="2988034"/>
                  </a:cubicBezTo>
                  <a:lnTo>
                    <a:pt x="1307673" y="2067256"/>
                  </a:lnTo>
                  <a:lnTo>
                    <a:pt x="1325657" y="1501660"/>
                  </a:lnTo>
                  <a:cubicBezTo>
                    <a:pt x="1485669" y="1413134"/>
                    <a:pt x="1617492" y="1281312"/>
                    <a:pt x="1706018" y="1121300"/>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6" name="Vrije vorm 15">
              <a:extLst>
                <a:ext uri="{FF2B5EF4-FFF2-40B4-BE49-F238E27FC236}">
                  <a16:creationId xmlns:a16="http://schemas.microsoft.com/office/drawing/2014/main" id="{D4C94629-B4AD-0D40-90E4-A544CE1DA265}"/>
                </a:ext>
              </a:extLst>
            </p:cNvPr>
            <p:cNvSpPr/>
            <p:nvPr/>
          </p:nvSpPr>
          <p:spPr>
            <a:xfrm>
              <a:off x="8292914" y="2604919"/>
              <a:ext cx="429480" cy="466327"/>
            </a:xfrm>
            <a:custGeom>
              <a:avLst/>
              <a:gdLst>
                <a:gd name="connsiteX0" fmla="*/ 427478 w 429480"/>
                <a:gd name="connsiteY0" fmla="*/ 236558 h 466327"/>
                <a:gd name="connsiteX1" fmla="*/ 246766 w 429480"/>
                <a:gd name="connsiteY1" fmla="*/ 1750 h 466327"/>
                <a:gd name="connsiteX2" fmla="*/ 214368 w 429480"/>
                <a:gd name="connsiteY2" fmla="*/ 69 h 466327"/>
                <a:gd name="connsiteX3" fmla="*/ 1258 w 429480"/>
                <a:gd name="connsiteY3" fmla="*/ 236558 h 466327"/>
                <a:gd name="connsiteX4" fmla="*/ 184218 w 429480"/>
                <a:gd name="connsiteY4" fmla="*/ 464747 h 466327"/>
                <a:gd name="connsiteX5" fmla="*/ 214368 w 429480"/>
                <a:gd name="connsiteY5" fmla="*/ 465853 h 466327"/>
                <a:gd name="connsiteX6" fmla="*/ 429016 w 429480"/>
                <a:gd name="connsiteY6" fmla="*/ 278596 h 466327"/>
                <a:gd name="connsiteX7" fmla="*/ 427478 w 429480"/>
                <a:gd name="connsiteY7" fmla="*/ 236558 h 46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80" h="466327">
                  <a:moveTo>
                    <a:pt x="427478" y="236558"/>
                  </a:moveTo>
                  <a:cubicBezTo>
                    <a:pt x="442413" y="121811"/>
                    <a:pt x="361504" y="16686"/>
                    <a:pt x="246766" y="1750"/>
                  </a:cubicBezTo>
                  <a:cubicBezTo>
                    <a:pt x="236021" y="357"/>
                    <a:pt x="225194" y="-210"/>
                    <a:pt x="214368" y="69"/>
                  </a:cubicBezTo>
                  <a:cubicBezTo>
                    <a:pt x="83085" y="69"/>
                    <a:pt x="1258" y="82795"/>
                    <a:pt x="1258" y="236558"/>
                  </a:cubicBezTo>
                  <a:cubicBezTo>
                    <a:pt x="-11232" y="350091"/>
                    <a:pt x="70676" y="452258"/>
                    <a:pt x="184218" y="464747"/>
                  </a:cubicBezTo>
                  <a:cubicBezTo>
                    <a:pt x="194226" y="465853"/>
                    <a:pt x="204306" y="466222"/>
                    <a:pt x="214368" y="465853"/>
                  </a:cubicBezTo>
                  <a:cubicBezTo>
                    <a:pt x="325356" y="473416"/>
                    <a:pt x="421453" y="389574"/>
                    <a:pt x="429016" y="278596"/>
                  </a:cubicBezTo>
                  <a:cubicBezTo>
                    <a:pt x="429969" y="264568"/>
                    <a:pt x="429456" y="250478"/>
                    <a:pt x="427478" y="236558"/>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grpSp>
      <p:sp>
        <p:nvSpPr>
          <p:cNvPr id="17" name="Tijdelijke aanduiding voor tekst 16">
            <a:extLst>
              <a:ext uri="{FF2B5EF4-FFF2-40B4-BE49-F238E27FC236}">
                <a16:creationId xmlns:a16="http://schemas.microsoft.com/office/drawing/2014/main" id="{7CE6D369-8D5B-C84D-9293-D7240917D71F}"/>
              </a:ext>
            </a:extLst>
          </p:cNvPr>
          <p:cNvSpPr>
            <a:spLocks noGrp="1"/>
          </p:cNvSpPr>
          <p:nvPr>
            <p:ph type="body" sz="half" idx="13"/>
          </p:nvPr>
        </p:nvSpPr>
        <p:spPr>
          <a:xfrm>
            <a:off x="4637314" y="1084771"/>
            <a:ext cx="4572000" cy="1171486"/>
          </a:xfrm>
        </p:spPr>
        <p:txBody>
          <a:bodyPr/>
          <a:lstStyle/>
          <a:p>
            <a:pPr>
              <a:lnSpc>
                <a:spcPct val="100000"/>
              </a:lnSpc>
            </a:pPr>
            <a:r>
              <a:rPr lang="nl-NL" sz="3200" dirty="0"/>
              <a:t>5. Verbinding Sportakkoord II</a:t>
            </a:r>
          </a:p>
        </p:txBody>
      </p:sp>
    </p:spTree>
    <p:extLst>
      <p:ext uri="{BB962C8B-B14F-4D97-AF65-F5344CB8AC3E}">
        <p14:creationId xmlns:p14="http://schemas.microsoft.com/office/powerpoint/2010/main" val="2717218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7A4DE9CF-F3CF-944F-A9D1-F9C4FCA6C8ED}"/>
              </a:ext>
            </a:extLst>
          </p:cNvPr>
          <p:cNvSpPr>
            <a:spLocks noGrp="1"/>
          </p:cNvSpPr>
          <p:nvPr>
            <p:ph type="dt" sz="half" idx="10"/>
          </p:nvPr>
        </p:nvSpPr>
        <p:spPr/>
        <p:txBody>
          <a:bodyPr/>
          <a:lstStyle/>
          <a:p>
            <a:pPr defTabSz="685800"/>
            <a:r>
              <a:rPr lang="nl-NL">
                <a:solidFill>
                  <a:prstClr val="white"/>
                </a:solidFill>
                <a:latin typeface="Verdana"/>
              </a:rPr>
              <a:t>7 november 2022</a:t>
            </a:r>
          </a:p>
        </p:txBody>
      </p:sp>
      <p:sp>
        <p:nvSpPr>
          <p:cNvPr id="4" name="Tijdelijke aanduiding voor voettekst 3">
            <a:extLst>
              <a:ext uri="{FF2B5EF4-FFF2-40B4-BE49-F238E27FC236}">
                <a16:creationId xmlns:a16="http://schemas.microsoft.com/office/drawing/2014/main" id="{9C1D0A9C-AF20-0446-A6A1-F4BAD7C60631}"/>
              </a:ext>
            </a:extLst>
          </p:cNvPr>
          <p:cNvSpPr>
            <a:spLocks noGrp="1"/>
          </p:cNvSpPr>
          <p:nvPr>
            <p:ph type="ftr" sz="quarter" idx="11"/>
          </p:nvPr>
        </p:nvSpPr>
        <p:spPr/>
        <p:txBody>
          <a:bodyPr/>
          <a:lstStyle/>
          <a:p>
            <a:pPr defTabSz="685800"/>
            <a:r>
              <a:rPr lang="nl-NL">
                <a:solidFill>
                  <a:prstClr val="white"/>
                </a:solidFill>
                <a:latin typeface="Verdana"/>
              </a:rPr>
              <a:t>Herziening Brede Regeling Combinatiefuncties</a:t>
            </a:r>
          </a:p>
        </p:txBody>
      </p:sp>
      <p:sp>
        <p:nvSpPr>
          <p:cNvPr id="5" name="Tijdelijke aanduiding voor dianummer 4">
            <a:extLst>
              <a:ext uri="{FF2B5EF4-FFF2-40B4-BE49-F238E27FC236}">
                <a16:creationId xmlns:a16="http://schemas.microsoft.com/office/drawing/2014/main" id="{953AACF0-27C2-4843-859C-EE62E3346970}"/>
              </a:ext>
            </a:extLst>
          </p:cNvPr>
          <p:cNvSpPr>
            <a:spLocks noGrp="1"/>
          </p:cNvSpPr>
          <p:nvPr>
            <p:ph type="sldNum" sz="quarter" idx="12"/>
          </p:nvPr>
        </p:nvSpPr>
        <p:spPr/>
        <p:txBody>
          <a:bodyPr/>
          <a:lstStyle/>
          <a:p>
            <a:pPr defTabSz="685800"/>
            <a:fld id="{14F1411D-0280-154F-AEAC-4C20B7AA46B2}" type="slidenum">
              <a:rPr lang="nl-NL">
                <a:solidFill>
                  <a:prstClr val="white"/>
                </a:solidFill>
                <a:latin typeface="Verdana"/>
              </a:rPr>
              <a:pPr defTabSz="685800"/>
              <a:t>16</a:t>
            </a:fld>
            <a:endParaRPr lang="nl-NL">
              <a:solidFill>
                <a:prstClr val="white"/>
              </a:solidFill>
              <a:latin typeface="Verdana"/>
            </a:endParaRPr>
          </a:p>
        </p:txBody>
      </p:sp>
      <p:sp>
        <p:nvSpPr>
          <p:cNvPr id="6" name="Tijdelijke aanduiding voor tekst 5">
            <a:extLst>
              <a:ext uri="{FF2B5EF4-FFF2-40B4-BE49-F238E27FC236}">
                <a16:creationId xmlns:a16="http://schemas.microsoft.com/office/drawing/2014/main" id="{F50A0F71-6582-1F45-8143-BDFAF1A832AC}"/>
              </a:ext>
            </a:extLst>
          </p:cNvPr>
          <p:cNvSpPr>
            <a:spLocks noGrp="1"/>
          </p:cNvSpPr>
          <p:nvPr>
            <p:ph type="body" sz="half" idx="2"/>
          </p:nvPr>
        </p:nvSpPr>
        <p:spPr>
          <a:xfrm>
            <a:off x="4813403" y="1423308"/>
            <a:ext cx="3610589" cy="4041942"/>
          </a:xfrm>
        </p:spPr>
        <p:txBody>
          <a:bodyPr/>
          <a:lstStyle/>
          <a:p>
            <a:endParaRPr lang="nl-NL" dirty="0"/>
          </a:p>
          <a:p>
            <a:pPr marL="171450" indent="-171450">
              <a:lnSpc>
                <a:spcPct val="200000"/>
              </a:lnSpc>
              <a:buFont typeface="Arial" panose="020B0604020202020204" pitchFamily="34" charset="0"/>
              <a:buChar char="•"/>
            </a:pPr>
            <a:r>
              <a:rPr lang="nl-NL" sz="1200" dirty="0"/>
              <a:t>In 340 gemeenten een Sportakkoord;</a:t>
            </a:r>
          </a:p>
          <a:p>
            <a:pPr marL="171450" indent="-171450">
              <a:lnSpc>
                <a:spcPct val="200000"/>
              </a:lnSpc>
              <a:buFont typeface="Arial" panose="020B0604020202020204" pitchFamily="34" charset="0"/>
              <a:buChar char="•"/>
            </a:pPr>
            <a:r>
              <a:rPr lang="nl-NL" sz="1200" dirty="0"/>
              <a:t>Netwerken en lokale infrastructuur op het gebied van sport en bewegen gebouwd;</a:t>
            </a:r>
          </a:p>
          <a:p>
            <a:pPr marL="171450" indent="-171450">
              <a:lnSpc>
                <a:spcPct val="200000"/>
              </a:lnSpc>
              <a:buFont typeface="Arial" panose="020B0604020202020204" pitchFamily="34" charset="0"/>
              <a:buChar char="•"/>
            </a:pPr>
            <a:r>
              <a:rPr lang="nl-NL" sz="1200" dirty="0"/>
              <a:t>Sportakkoord loopt af, maar in de Kamerbrief van 2 december 2021 heeft de minister aangegeven dat er voortgebouwd wordt op de lokale coalities</a:t>
            </a:r>
          </a:p>
          <a:p>
            <a:pPr marL="171450" indent="-171450">
              <a:lnSpc>
                <a:spcPct val="200000"/>
              </a:lnSpc>
              <a:buFont typeface="Arial" panose="020B0604020202020204" pitchFamily="34" charset="0"/>
              <a:buChar char="•"/>
            </a:pPr>
            <a:r>
              <a:rPr lang="nl-NL" sz="1200" dirty="0"/>
              <a:t>Daarnaast worden opbrengsten van het Sportakkoord versterkt en verder doorgezet. </a:t>
            </a:r>
          </a:p>
          <a:p>
            <a:endParaRPr lang="nl-NL" dirty="0"/>
          </a:p>
        </p:txBody>
      </p:sp>
      <p:sp>
        <p:nvSpPr>
          <p:cNvPr id="7" name="Tijdelijke aanduiding voor tekst 6">
            <a:extLst>
              <a:ext uri="{FF2B5EF4-FFF2-40B4-BE49-F238E27FC236}">
                <a16:creationId xmlns:a16="http://schemas.microsoft.com/office/drawing/2014/main" id="{BA402E7D-38D0-704F-B45A-5AB2924988C7}"/>
              </a:ext>
            </a:extLst>
          </p:cNvPr>
          <p:cNvSpPr>
            <a:spLocks noGrp="1"/>
          </p:cNvSpPr>
          <p:nvPr>
            <p:ph type="body" sz="half" idx="13"/>
          </p:nvPr>
        </p:nvSpPr>
        <p:spPr/>
        <p:txBody>
          <a:bodyPr/>
          <a:lstStyle/>
          <a:p>
            <a:r>
              <a:rPr lang="nl-NL" dirty="0"/>
              <a:t>Stand van zaken</a:t>
            </a:r>
          </a:p>
        </p:txBody>
      </p:sp>
    </p:spTree>
    <p:extLst>
      <p:ext uri="{BB962C8B-B14F-4D97-AF65-F5344CB8AC3E}">
        <p14:creationId xmlns:p14="http://schemas.microsoft.com/office/powerpoint/2010/main" val="15968410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A42BD-878A-DC4A-AAF8-605AE5E9A120}"/>
              </a:ext>
            </a:extLst>
          </p:cNvPr>
          <p:cNvSpPr>
            <a:spLocks noGrp="1"/>
          </p:cNvSpPr>
          <p:nvPr>
            <p:ph type="title"/>
          </p:nvPr>
        </p:nvSpPr>
        <p:spPr>
          <a:xfrm>
            <a:off x="602959" y="1001250"/>
            <a:ext cx="3096000" cy="864000"/>
          </a:xfrm>
        </p:spPr>
        <p:txBody>
          <a:bodyPr/>
          <a:lstStyle/>
          <a:p>
            <a:r>
              <a:rPr lang="nl-NL" dirty="0"/>
              <a:t>Sportakkoord II</a:t>
            </a:r>
          </a:p>
        </p:txBody>
      </p:sp>
      <p:sp>
        <p:nvSpPr>
          <p:cNvPr id="4" name="Tijdelijke aanduiding voor datum 3">
            <a:extLst>
              <a:ext uri="{FF2B5EF4-FFF2-40B4-BE49-F238E27FC236}">
                <a16:creationId xmlns:a16="http://schemas.microsoft.com/office/drawing/2014/main" id="{DFC3C59B-3800-0F49-B948-DC6D2A4F2B46}"/>
              </a:ext>
            </a:extLst>
          </p:cNvPr>
          <p:cNvSpPr>
            <a:spLocks noGrp="1"/>
          </p:cNvSpPr>
          <p:nvPr>
            <p:ph type="dt" sz="half" idx="10"/>
          </p:nvPr>
        </p:nvSpPr>
        <p:spPr/>
        <p:txBody>
          <a:bodyPr/>
          <a:lstStyle/>
          <a:p>
            <a:pPr defTabSz="685800"/>
            <a:r>
              <a:rPr lang="nl-NL">
                <a:solidFill>
                  <a:srgbClr val="00305B"/>
                </a:solidFill>
                <a:latin typeface="Verdana"/>
              </a:rPr>
              <a:t>7 november 2022</a:t>
            </a:r>
          </a:p>
        </p:txBody>
      </p:sp>
      <p:sp>
        <p:nvSpPr>
          <p:cNvPr id="5" name="Tijdelijke aanduiding voor voettekst 4">
            <a:extLst>
              <a:ext uri="{FF2B5EF4-FFF2-40B4-BE49-F238E27FC236}">
                <a16:creationId xmlns:a16="http://schemas.microsoft.com/office/drawing/2014/main" id="{0D7E4D51-587B-7543-AF52-899295DA97AC}"/>
              </a:ext>
            </a:extLst>
          </p:cNvPr>
          <p:cNvSpPr>
            <a:spLocks noGrp="1"/>
          </p:cNvSpPr>
          <p:nvPr>
            <p:ph type="ftr" sz="quarter" idx="11"/>
          </p:nvPr>
        </p:nvSpPr>
        <p:spPr/>
        <p:txBody>
          <a:bodyPr/>
          <a:lstStyle/>
          <a:p>
            <a:pPr defTabSz="685800"/>
            <a:r>
              <a:rPr lang="nl-NL">
                <a:solidFill>
                  <a:srgbClr val="00305B"/>
                </a:solidFill>
                <a:latin typeface="Verdana"/>
              </a:rPr>
              <a:t>Herziening Brede Regeling Combinatiefuncties</a:t>
            </a:r>
          </a:p>
        </p:txBody>
      </p:sp>
      <p:sp>
        <p:nvSpPr>
          <p:cNvPr id="6" name="Tijdelijke aanduiding voor dianummer 5">
            <a:extLst>
              <a:ext uri="{FF2B5EF4-FFF2-40B4-BE49-F238E27FC236}">
                <a16:creationId xmlns:a16="http://schemas.microsoft.com/office/drawing/2014/main" id="{ECEE2101-852A-1647-BFBE-743F16247EC0}"/>
              </a:ext>
            </a:extLst>
          </p:cNvPr>
          <p:cNvSpPr>
            <a:spLocks noGrp="1"/>
          </p:cNvSpPr>
          <p:nvPr>
            <p:ph type="sldNum" sz="quarter" idx="12"/>
          </p:nvPr>
        </p:nvSpPr>
        <p:spPr/>
        <p:txBody>
          <a:bodyPr/>
          <a:lstStyle/>
          <a:p>
            <a:pPr defTabSz="685800"/>
            <a:fld id="{14F1411D-0280-154F-AEAC-4C20B7AA46B2}" type="slidenum">
              <a:rPr lang="nl-NL">
                <a:solidFill>
                  <a:srgbClr val="00305B"/>
                </a:solidFill>
                <a:latin typeface="Verdana"/>
              </a:rPr>
              <a:pPr defTabSz="685800"/>
              <a:t>17</a:t>
            </a:fld>
            <a:endParaRPr lang="nl-NL">
              <a:solidFill>
                <a:srgbClr val="00305B"/>
              </a:solidFill>
              <a:latin typeface="Verdana"/>
            </a:endParaRPr>
          </a:p>
        </p:txBody>
      </p:sp>
      <p:sp>
        <p:nvSpPr>
          <p:cNvPr id="7" name="Tijdelijke aanduiding voor tekst 6">
            <a:extLst>
              <a:ext uri="{FF2B5EF4-FFF2-40B4-BE49-F238E27FC236}">
                <a16:creationId xmlns:a16="http://schemas.microsoft.com/office/drawing/2014/main" id="{C3FAE95F-29AD-154F-A9AF-B93345D8FE9A}"/>
              </a:ext>
            </a:extLst>
          </p:cNvPr>
          <p:cNvSpPr>
            <a:spLocks noGrp="1"/>
          </p:cNvSpPr>
          <p:nvPr>
            <p:ph type="body" sz="half" idx="2"/>
          </p:nvPr>
        </p:nvSpPr>
        <p:spPr>
          <a:xfrm>
            <a:off x="456649" y="2081654"/>
            <a:ext cx="3669124" cy="2951999"/>
          </a:xfrm>
        </p:spPr>
        <p:txBody>
          <a:bodyPr/>
          <a:lstStyle/>
          <a:p>
            <a:pPr>
              <a:lnSpc>
                <a:spcPct val="150000"/>
              </a:lnSpc>
            </a:pPr>
            <a:r>
              <a:rPr lang="nl-NL" sz="1200" i="1" u="sng" dirty="0">
                <a:solidFill>
                  <a:schemeClr val="tx1"/>
                </a:solidFill>
              </a:rPr>
              <a:t>Ambitie:</a:t>
            </a:r>
            <a:r>
              <a:rPr lang="nl-NL" sz="1200" i="1" dirty="0">
                <a:solidFill>
                  <a:schemeClr val="tx1"/>
                </a:solidFill>
              </a:rPr>
              <a:t> </a:t>
            </a:r>
            <a:r>
              <a:rPr lang="nl-NL" sz="1200" i="1" dirty="0">
                <a:solidFill>
                  <a:schemeClr val="tx1"/>
                </a:solidFill>
                <a:ea typeface="Times New Roman" panose="02020603050405020304" pitchFamily="18" charset="0"/>
                <a:cs typeface="Maiandra GD" panose="020E0502030308020204" pitchFamily="34" charset="0"/>
              </a:rPr>
              <a:t>Sporten en sportief bewegen is in 2040 voor iedereen vanzelfsprekend. Sport en sportief bewegen maakt ons fysiek en mentaal gezond, creëert saamhorigheid, biedt mogelijkheden voor talentontwikkeling, maar is ook gewoon een prettige vrijetijdsbesteding. Iedereen in Nederland heeft de kans zonder belemmering kunnen sporten en bewegen en daar plezier aan te beleven, zowel actief als passief. </a:t>
            </a:r>
            <a:endParaRPr lang="nl-NL" sz="1200" i="1" dirty="0">
              <a:solidFill>
                <a:schemeClr val="tx1"/>
              </a:solidFill>
            </a:endParaRPr>
          </a:p>
          <a:p>
            <a:pPr>
              <a:lnSpc>
                <a:spcPct val="150000"/>
              </a:lnSpc>
            </a:pPr>
            <a:endParaRPr lang="nl-NL" i="1" dirty="0">
              <a:solidFill>
                <a:schemeClr val="tx1"/>
              </a:solidFill>
              <a:latin typeface="+mn-lt"/>
            </a:endParaRPr>
          </a:p>
          <a:p>
            <a:endParaRPr lang="nl-NL" dirty="0"/>
          </a:p>
        </p:txBody>
      </p:sp>
      <p:sp>
        <p:nvSpPr>
          <p:cNvPr id="8" name="Tijdelijke aanduiding voor tekst 7">
            <a:extLst>
              <a:ext uri="{FF2B5EF4-FFF2-40B4-BE49-F238E27FC236}">
                <a16:creationId xmlns:a16="http://schemas.microsoft.com/office/drawing/2014/main" id="{870DAB5D-818F-4F9F-8A7E-583E4939797B}"/>
              </a:ext>
            </a:extLst>
          </p:cNvPr>
          <p:cNvSpPr>
            <a:spLocks noGrp="1"/>
          </p:cNvSpPr>
          <p:nvPr>
            <p:ph type="body" sz="half" idx="13"/>
          </p:nvPr>
        </p:nvSpPr>
        <p:spPr/>
        <p:txBody>
          <a:bodyPr/>
          <a:lstStyle/>
          <a:p>
            <a:pPr>
              <a:lnSpc>
                <a:spcPct val="150000"/>
              </a:lnSpc>
            </a:pPr>
            <a:r>
              <a:rPr lang="nl-NL" sz="1400" dirty="0">
                <a:solidFill>
                  <a:schemeClr val="tx1"/>
                </a:solidFill>
              </a:rPr>
              <a:t>Doelen Sportakkoord II</a:t>
            </a:r>
          </a:p>
          <a:p>
            <a:pPr marL="285750" indent="-285750">
              <a:lnSpc>
                <a:spcPct val="150000"/>
              </a:lnSpc>
              <a:buFont typeface="Arial" panose="020B0604020202020204" pitchFamily="34" charset="0"/>
              <a:buChar char="•"/>
            </a:pPr>
            <a:r>
              <a:rPr lang="nl-NL" sz="1400" dirty="0">
                <a:solidFill>
                  <a:schemeClr val="tx1"/>
                </a:solidFill>
                <a:ea typeface="Times New Roman" panose="02020603050405020304" pitchFamily="18" charset="0"/>
                <a:cs typeface="Maiandra GD" panose="020E0502030308020204" pitchFamily="34" charset="0"/>
              </a:rPr>
              <a:t>Het fundament van de sport verder op orde;</a:t>
            </a:r>
          </a:p>
          <a:p>
            <a:pPr marL="285750" indent="-285750">
              <a:lnSpc>
                <a:spcPct val="150000"/>
              </a:lnSpc>
              <a:buFont typeface="Arial" panose="020B0604020202020204" pitchFamily="34" charset="0"/>
              <a:buChar char="•"/>
            </a:pPr>
            <a:r>
              <a:rPr lang="nl-NL" sz="1400" dirty="0">
                <a:solidFill>
                  <a:schemeClr val="tx1"/>
                </a:solidFill>
                <a:ea typeface="Times New Roman" panose="02020603050405020304" pitchFamily="18" charset="0"/>
                <a:cs typeface="Maiandra GD" panose="020E0502030308020204" pitchFamily="34" charset="0"/>
              </a:rPr>
              <a:t>Een vergroot bereik van sport en bewegen;</a:t>
            </a:r>
          </a:p>
          <a:p>
            <a:pPr marL="285750" indent="-285750">
              <a:lnSpc>
                <a:spcPct val="150000"/>
              </a:lnSpc>
              <a:buFont typeface="Arial" panose="020B0604020202020204" pitchFamily="34" charset="0"/>
              <a:buChar char="•"/>
            </a:pPr>
            <a:r>
              <a:rPr lang="nl-NL" sz="1400" dirty="0">
                <a:solidFill>
                  <a:schemeClr val="tx1"/>
                </a:solidFill>
                <a:ea typeface="Times New Roman" panose="02020603050405020304" pitchFamily="18" charset="0"/>
                <a:cs typeface="Maiandra GD" panose="020E0502030308020204" pitchFamily="34" charset="0"/>
              </a:rPr>
              <a:t>Meer zichtbare betekenis van sport.</a:t>
            </a:r>
            <a:endParaRPr lang="nl-NL" sz="1400" dirty="0">
              <a:solidFill>
                <a:schemeClr val="tx1"/>
              </a:solidFill>
            </a:endParaRPr>
          </a:p>
          <a:p>
            <a:endParaRPr lang="nl-NL" dirty="0"/>
          </a:p>
        </p:txBody>
      </p:sp>
    </p:spTree>
    <p:extLst>
      <p:ext uri="{BB962C8B-B14F-4D97-AF65-F5344CB8AC3E}">
        <p14:creationId xmlns:p14="http://schemas.microsoft.com/office/powerpoint/2010/main" val="4208151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147E0-4A70-4C47-9947-F2A3578B1E45}"/>
              </a:ext>
            </a:extLst>
          </p:cNvPr>
          <p:cNvSpPr>
            <a:spLocks noGrp="1"/>
          </p:cNvSpPr>
          <p:nvPr>
            <p:ph type="title"/>
          </p:nvPr>
        </p:nvSpPr>
        <p:spPr>
          <a:xfrm>
            <a:off x="637556" y="1109250"/>
            <a:ext cx="5903998" cy="864000"/>
          </a:xfrm>
        </p:spPr>
        <p:txBody>
          <a:bodyPr anchor="b">
            <a:normAutofit/>
          </a:bodyPr>
          <a:lstStyle/>
          <a:p>
            <a:r>
              <a:rPr lang="nl-NL" b="1" dirty="0"/>
              <a:t>Werking Sportakkoord II</a:t>
            </a:r>
          </a:p>
        </p:txBody>
      </p:sp>
      <p:sp>
        <p:nvSpPr>
          <p:cNvPr id="3" name="Tijdelijke aanduiding voor datum 2">
            <a:extLst>
              <a:ext uri="{FF2B5EF4-FFF2-40B4-BE49-F238E27FC236}">
                <a16:creationId xmlns:a16="http://schemas.microsoft.com/office/drawing/2014/main" id="{FD2A63A1-60F6-B449-B9FE-5D46E375B9FE}"/>
              </a:ext>
            </a:extLst>
          </p:cNvPr>
          <p:cNvSpPr>
            <a:spLocks noGrp="1"/>
          </p:cNvSpPr>
          <p:nvPr>
            <p:ph type="dt" sz="half" idx="10"/>
          </p:nvPr>
        </p:nvSpPr>
        <p:spPr>
          <a:xfrm>
            <a:off x="6623999" y="5681250"/>
            <a:ext cx="1440000" cy="180000"/>
          </a:xfrm>
        </p:spPr>
        <p:txBody>
          <a:bodyPr anchor="t">
            <a:normAutofit/>
          </a:bodyPr>
          <a:lstStyle/>
          <a:p>
            <a:pPr defTabSz="685800">
              <a:spcAft>
                <a:spcPts val="600"/>
              </a:spcAft>
            </a:pPr>
            <a:r>
              <a:rPr lang="nl-NL">
                <a:solidFill>
                  <a:prstClr val="white"/>
                </a:solidFill>
                <a:latin typeface="Verdana"/>
              </a:rPr>
              <a:t>7 november 2022</a:t>
            </a:r>
          </a:p>
        </p:txBody>
      </p:sp>
      <p:sp>
        <p:nvSpPr>
          <p:cNvPr id="4" name="Tijdelijke aanduiding voor voettekst 3">
            <a:extLst>
              <a:ext uri="{FF2B5EF4-FFF2-40B4-BE49-F238E27FC236}">
                <a16:creationId xmlns:a16="http://schemas.microsoft.com/office/drawing/2014/main" id="{19060C72-929B-FB47-BD0D-5F0C13EE5B3F}"/>
              </a:ext>
            </a:extLst>
          </p:cNvPr>
          <p:cNvSpPr>
            <a:spLocks noGrp="1"/>
          </p:cNvSpPr>
          <p:nvPr>
            <p:ph type="ftr" sz="quarter" idx="11"/>
          </p:nvPr>
        </p:nvSpPr>
        <p:spPr>
          <a:xfrm>
            <a:off x="720000" y="5681250"/>
            <a:ext cx="3780000" cy="180000"/>
          </a:xfrm>
        </p:spPr>
        <p:txBody>
          <a:bodyPr anchor="t">
            <a:normAutofit/>
          </a:bodyPr>
          <a:lstStyle/>
          <a:p>
            <a:pPr defTabSz="685800">
              <a:spcAft>
                <a:spcPts val="600"/>
              </a:spcAft>
            </a:pPr>
            <a:r>
              <a:rPr lang="nl-NL">
                <a:solidFill>
                  <a:prstClr val="white"/>
                </a:solidFill>
                <a:latin typeface="Verdana"/>
              </a:rPr>
              <a:t>Herziening Brede Regeling Combinatiefuncties</a:t>
            </a:r>
          </a:p>
        </p:txBody>
      </p:sp>
      <p:sp>
        <p:nvSpPr>
          <p:cNvPr id="5" name="Tijdelijke aanduiding voor dianummer 4">
            <a:extLst>
              <a:ext uri="{FF2B5EF4-FFF2-40B4-BE49-F238E27FC236}">
                <a16:creationId xmlns:a16="http://schemas.microsoft.com/office/drawing/2014/main" id="{81155719-86A3-9947-B033-0F8C057D7AD6}"/>
              </a:ext>
            </a:extLst>
          </p:cNvPr>
          <p:cNvSpPr>
            <a:spLocks noGrp="1"/>
          </p:cNvSpPr>
          <p:nvPr>
            <p:ph type="sldNum" sz="quarter" idx="12"/>
          </p:nvPr>
        </p:nvSpPr>
        <p:spPr>
          <a:xfrm>
            <a:off x="8063999" y="5681250"/>
            <a:ext cx="360000" cy="180000"/>
          </a:xfrm>
        </p:spPr>
        <p:txBody>
          <a:bodyPr anchor="t">
            <a:normAutofit/>
          </a:bodyPr>
          <a:lstStyle/>
          <a:p>
            <a:pPr defTabSz="685800">
              <a:spcAft>
                <a:spcPts val="600"/>
              </a:spcAft>
            </a:pPr>
            <a:fld id="{14F1411D-0280-154F-AEAC-4C20B7AA46B2}" type="slidenum">
              <a:rPr lang="nl-NL">
                <a:solidFill>
                  <a:prstClr val="white"/>
                </a:solidFill>
                <a:latin typeface="Verdana"/>
              </a:rPr>
              <a:pPr defTabSz="685800">
                <a:spcAft>
                  <a:spcPts val="600"/>
                </a:spcAft>
              </a:pPr>
              <a:t>18</a:t>
            </a:fld>
            <a:endParaRPr lang="nl-NL">
              <a:solidFill>
                <a:prstClr val="white"/>
              </a:solidFill>
              <a:latin typeface="Verdana"/>
            </a:endParaRPr>
          </a:p>
        </p:txBody>
      </p:sp>
      <p:graphicFrame>
        <p:nvGraphicFramePr>
          <p:cNvPr id="7" name="Diagram 6">
            <a:extLst>
              <a:ext uri="{FF2B5EF4-FFF2-40B4-BE49-F238E27FC236}">
                <a16:creationId xmlns:a16="http://schemas.microsoft.com/office/drawing/2014/main" id="{55341951-84E6-4944-81CE-6E803B42FF2E}"/>
              </a:ext>
            </a:extLst>
          </p:cNvPr>
          <p:cNvGraphicFramePr/>
          <p:nvPr>
            <p:extLst/>
          </p:nvPr>
        </p:nvGraphicFramePr>
        <p:xfrm>
          <a:off x="720000" y="2513250"/>
          <a:ext cx="7951810" cy="295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4854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0B660-CDB9-4735-BA7F-CFF86523ADBB}"/>
              </a:ext>
            </a:extLst>
          </p:cNvPr>
          <p:cNvSpPr>
            <a:spLocks noGrp="1"/>
          </p:cNvSpPr>
          <p:nvPr>
            <p:ph type="title"/>
          </p:nvPr>
        </p:nvSpPr>
        <p:spPr>
          <a:xfrm>
            <a:off x="720000" y="1253250"/>
            <a:ext cx="7495084" cy="628686"/>
          </a:xfrm>
        </p:spPr>
        <p:txBody>
          <a:bodyPr/>
          <a:lstStyle/>
          <a:p>
            <a:r>
              <a:rPr lang="nl-NL" dirty="0"/>
              <a:t>Proces tot uitvoering </a:t>
            </a:r>
            <a:r>
              <a:rPr lang="nl-NL" dirty="0" err="1"/>
              <a:t>obv</a:t>
            </a:r>
            <a:r>
              <a:rPr lang="nl-NL" dirty="0"/>
              <a:t> nieuwe afspraken</a:t>
            </a:r>
          </a:p>
        </p:txBody>
      </p:sp>
      <p:graphicFrame>
        <p:nvGraphicFramePr>
          <p:cNvPr id="7" name="Tijdelijke aanduiding voor inhoud 6">
            <a:extLst>
              <a:ext uri="{FF2B5EF4-FFF2-40B4-BE49-F238E27FC236}">
                <a16:creationId xmlns:a16="http://schemas.microsoft.com/office/drawing/2014/main" id="{C0A52138-2303-418A-9F56-C131C1A15186}"/>
              </a:ext>
            </a:extLst>
          </p:cNvPr>
          <p:cNvGraphicFramePr>
            <a:graphicFrameLocks noGrp="1"/>
          </p:cNvGraphicFramePr>
          <p:nvPr>
            <p:ph idx="1"/>
            <p:extLst/>
          </p:nvPr>
        </p:nvGraphicFramePr>
        <p:xfrm>
          <a:off x="720725" y="2513013"/>
          <a:ext cx="7703274" cy="295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datum 3">
            <a:extLst>
              <a:ext uri="{FF2B5EF4-FFF2-40B4-BE49-F238E27FC236}">
                <a16:creationId xmlns:a16="http://schemas.microsoft.com/office/drawing/2014/main" id="{058A61B0-64C3-465F-ABBD-3971EC75DE2C}"/>
              </a:ext>
            </a:extLst>
          </p:cNvPr>
          <p:cNvSpPr>
            <a:spLocks noGrp="1"/>
          </p:cNvSpPr>
          <p:nvPr>
            <p:ph type="dt" sz="half" idx="10"/>
          </p:nvPr>
        </p:nvSpPr>
        <p:spPr/>
        <p:txBody>
          <a:bodyPr/>
          <a:lstStyle/>
          <a:p>
            <a:pPr defTabSz="685800"/>
            <a:r>
              <a:rPr lang="nl-NL">
                <a:solidFill>
                  <a:prstClr val="white"/>
                </a:solidFill>
                <a:latin typeface="Verdana"/>
              </a:rPr>
              <a:t>7 november 2022</a:t>
            </a:r>
          </a:p>
        </p:txBody>
      </p:sp>
      <p:sp>
        <p:nvSpPr>
          <p:cNvPr id="5" name="Tijdelijke aanduiding voor voettekst 4">
            <a:extLst>
              <a:ext uri="{FF2B5EF4-FFF2-40B4-BE49-F238E27FC236}">
                <a16:creationId xmlns:a16="http://schemas.microsoft.com/office/drawing/2014/main" id="{BFC7997E-DA99-40BF-B216-FA2D34811827}"/>
              </a:ext>
            </a:extLst>
          </p:cNvPr>
          <p:cNvSpPr>
            <a:spLocks noGrp="1"/>
          </p:cNvSpPr>
          <p:nvPr>
            <p:ph type="ftr" sz="quarter" idx="11"/>
          </p:nvPr>
        </p:nvSpPr>
        <p:spPr/>
        <p:txBody>
          <a:bodyPr/>
          <a:lstStyle/>
          <a:p>
            <a:pPr defTabSz="685800"/>
            <a:r>
              <a:rPr lang="nl-NL">
                <a:solidFill>
                  <a:prstClr val="white"/>
                </a:solidFill>
                <a:latin typeface="Verdana"/>
              </a:rPr>
              <a:t>Herziening Brede Regeling Combinatiefuncties</a:t>
            </a:r>
          </a:p>
        </p:txBody>
      </p:sp>
      <p:sp>
        <p:nvSpPr>
          <p:cNvPr id="6" name="Tijdelijke aanduiding voor dianummer 5">
            <a:extLst>
              <a:ext uri="{FF2B5EF4-FFF2-40B4-BE49-F238E27FC236}">
                <a16:creationId xmlns:a16="http://schemas.microsoft.com/office/drawing/2014/main" id="{22D6B443-8694-438C-9E85-B274182AC65C}"/>
              </a:ext>
            </a:extLst>
          </p:cNvPr>
          <p:cNvSpPr>
            <a:spLocks noGrp="1"/>
          </p:cNvSpPr>
          <p:nvPr>
            <p:ph type="sldNum" sz="quarter" idx="12"/>
          </p:nvPr>
        </p:nvSpPr>
        <p:spPr/>
        <p:txBody>
          <a:bodyPr/>
          <a:lstStyle/>
          <a:p>
            <a:pPr defTabSz="685800"/>
            <a:fld id="{14F1411D-0280-154F-AEAC-4C20B7AA46B2}" type="slidenum">
              <a:rPr lang="nl-NL">
                <a:solidFill>
                  <a:prstClr val="white"/>
                </a:solidFill>
                <a:latin typeface="Verdana"/>
              </a:rPr>
              <a:pPr defTabSz="685800"/>
              <a:t>19</a:t>
            </a:fld>
            <a:endParaRPr lang="nl-NL">
              <a:solidFill>
                <a:prstClr val="white"/>
              </a:solidFill>
              <a:latin typeface="Verdana"/>
            </a:endParaRPr>
          </a:p>
        </p:txBody>
      </p:sp>
    </p:spTree>
    <p:extLst>
      <p:ext uri="{BB962C8B-B14F-4D97-AF65-F5344CB8AC3E}">
        <p14:creationId xmlns:p14="http://schemas.microsoft.com/office/powerpoint/2010/main" val="565088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Dagvoorzitter</a:t>
            </a:r>
            <a:endParaRPr lang="nl-NL" dirty="0"/>
          </a:p>
        </p:txBody>
      </p:sp>
      <p:sp>
        <p:nvSpPr>
          <p:cNvPr id="3" name="Tijdelijke aanduiding voor inhoud 2"/>
          <p:cNvSpPr>
            <a:spLocks noGrp="1"/>
          </p:cNvSpPr>
          <p:nvPr>
            <p:ph idx="1"/>
          </p:nvPr>
        </p:nvSpPr>
        <p:spPr/>
        <p:txBody>
          <a:bodyPr/>
          <a:lstStyle/>
          <a:p>
            <a:pPr marL="0" indent="0" algn="ctr">
              <a:buNone/>
            </a:pPr>
            <a:r>
              <a:rPr lang="nl-NL" sz="8000" dirty="0" smtClean="0"/>
              <a:t>Danny Meuken</a:t>
            </a:r>
            <a:endParaRPr lang="nl-NL" dirty="0"/>
          </a:p>
        </p:txBody>
      </p:sp>
    </p:spTree>
    <p:extLst>
      <p:ext uri="{BB962C8B-B14F-4D97-AF65-F5344CB8AC3E}">
        <p14:creationId xmlns:p14="http://schemas.microsoft.com/office/powerpoint/2010/main" val="1479836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038F6193-0B57-934B-83D4-DDAD04AB0C61}"/>
              </a:ext>
            </a:extLst>
          </p:cNvPr>
          <p:cNvSpPr>
            <a:spLocks noGrp="1"/>
          </p:cNvSpPr>
          <p:nvPr>
            <p:ph type="dt" sz="half" idx="10"/>
          </p:nvPr>
        </p:nvSpPr>
        <p:spPr/>
        <p:txBody>
          <a:bodyPr/>
          <a:lstStyle/>
          <a:p>
            <a:pPr defTabSz="685800"/>
            <a:r>
              <a:rPr lang="nl-NL">
                <a:solidFill>
                  <a:prstClr val="white"/>
                </a:solidFill>
                <a:latin typeface="Verdana"/>
              </a:rPr>
              <a:t>7 november 2022</a:t>
            </a:r>
          </a:p>
        </p:txBody>
      </p:sp>
      <p:sp>
        <p:nvSpPr>
          <p:cNvPr id="4" name="Tijdelijke aanduiding voor voettekst 3">
            <a:extLst>
              <a:ext uri="{FF2B5EF4-FFF2-40B4-BE49-F238E27FC236}">
                <a16:creationId xmlns:a16="http://schemas.microsoft.com/office/drawing/2014/main" id="{D4A9913A-D2F2-D14A-BFCF-5A9F0A0C53BD}"/>
              </a:ext>
            </a:extLst>
          </p:cNvPr>
          <p:cNvSpPr>
            <a:spLocks noGrp="1"/>
          </p:cNvSpPr>
          <p:nvPr>
            <p:ph type="ftr" sz="quarter" idx="11"/>
          </p:nvPr>
        </p:nvSpPr>
        <p:spPr/>
        <p:txBody>
          <a:bodyPr/>
          <a:lstStyle/>
          <a:p>
            <a:pPr defTabSz="685800"/>
            <a:r>
              <a:rPr lang="nl-NL">
                <a:solidFill>
                  <a:prstClr val="white"/>
                </a:solidFill>
                <a:latin typeface="Verdana"/>
              </a:rPr>
              <a:t>Herziening Brede Regeling Combinatiefuncties</a:t>
            </a:r>
            <a:endParaRPr lang="nl-NL" dirty="0">
              <a:solidFill>
                <a:prstClr val="white"/>
              </a:solidFill>
              <a:latin typeface="Verdana"/>
            </a:endParaRPr>
          </a:p>
        </p:txBody>
      </p:sp>
      <p:sp>
        <p:nvSpPr>
          <p:cNvPr id="5" name="Tijdelijke aanduiding voor dianummer 4">
            <a:extLst>
              <a:ext uri="{FF2B5EF4-FFF2-40B4-BE49-F238E27FC236}">
                <a16:creationId xmlns:a16="http://schemas.microsoft.com/office/drawing/2014/main" id="{7FFB0836-29DD-784E-B63D-5C43412C73CF}"/>
              </a:ext>
            </a:extLst>
          </p:cNvPr>
          <p:cNvSpPr>
            <a:spLocks noGrp="1"/>
          </p:cNvSpPr>
          <p:nvPr>
            <p:ph type="sldNum" sz="quarter" idx="12"/>
          </p:nvPr>
        </p:nvSpPr>
        <p:spPr/>
        <p:txBody>
          <a:bodyPr/>
          <a:lstStyle/>
          <a:p>
            <a:pPr defTabSz="685800"/>
            <a:fld id="{14F1411D-0280-154F-AEAC-4C20B7AA46B2}" type="slidenum">
              <a:rPr lang="nl-NL">
                <a:solidFill>
                  <a:prstClr val="white"/>
                </a:solidFill>
                <a:latin typeface="Verdana"/>
              </a:rPr>
              <a:pPr defTabSz="685800"/>
              <a:t>20</a:t>
            </a:fld>
            <a:endParaRPr lang="nl-NL">
              <a:solidFill>
                <a:prstClr val="white"/>
              </a:solidFill>
              <a:latin typeface="Verdana"/>
            </a:endParaRPr>
          </a:p>
        </p:txBody>
      </p:sp>
      <p:sp>
        <p:nvSpPr>
          <p:cNvPr id="6" name="Titel 5">
            <a:extLst>
              <a:ext uri="{FF2B5EF4-FFF2-40B4-BE49-F238E27FC236}">
                <a16:creationId xmlns:a16="http://schemas.microsoft.com/office/drawing/2014/main" id="{CA75805F-FFF4-1748-B44F-7220E04D26CF}"/>
              </a:ext>
            </a:extLst>
          </p:cNvPr>
          <p:cNvSpPr>
            <a:spLocks noGrp="1"/>
          </p:cNvSpPr>
          <p:nvPr>
            <p:ph type="title"/>
          </p:nvPr>
        </p:nvSpPr>
        <p:spPr>
          <a:xfrm>
            <a:off x="5465887" y="2596714"/>
            <a:ext cx="3095999" cy="864000"/>
          </a:xfrm>
        </p:spPr>
        <p:txBody>
          <a:bodyPr/>
          <a:lstStyle/>
          <a:p>
            <a:r>
              <a:rPr lang="nl-NL"/>
              <a:t>Bedankt!</a:t>
            </a:r>
            <a:endParaRPr lang="nl-NL" dirty="0"/>
          </a:p>
        </p:txBody>
      </p:sp>
    </p:spTree>
    <p:extLst>
      <p:ext uri="{BB962C8B-B14F-4D97-AF65-F5344CB8AC3E}">
        <p14:creationId xmlns:p14="http://schemas.microsoft.com/office/powerpoint/2010/main" val="1524331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Buurtsportcoach magazine</a:t>
            </a:r>
          </a:p>
        </p:txBody>
      </p:sp>
      <p:sp>
        <p:nvSpPr>
          <p:cNvPr id="3" name="Tijdelijke aanduiding voor inhoud 2"/>
          <p:cNvSpPr>
            <a:spLocks noGrp="1"/>
          </p:cNvSpPr>
          <p:nvPr>
            <p:ph idx="1"/>
          </p:nvPr>
        </p:nvSpPr>
        <p:spPr>
          <a:xfrm>
            <a:off x="457200" y="2175674"/>
            <a:ext cx="4618856" cy="3413566"/>
          </a:xfrm>
        </p:spPr>
        <p:txBody>
          <a:bodyPr>
            <a:normAutofit/>
          </a:bodyPr>
          <a:lstStyle/>
          <a:p>
            <a:pPr marL="0" indent="0">
              <a:buNone/>
            </a:pPr>
            <a:r>
              <a:rPr lang="nl-NL" dirty="0" smtClean="0"/>
              <a:t>Thema </a:t>
            </a:r>
          </a:p>
          <a:p>
            <a:pPr marL="0" indent="0">
              <a:buNone/>
            </a:pPr>
            <a:r>
              <a:rPr lang="nl-NL" i="1" dirty="0" smtClean="0"/>
              <a:t>Een leven lang leren</a:t>
            </a:r>
          </a:p>
          <a:p>
            <a:endParaRPr lang="nl-NL" dirty="0"/>
          </a:p>
          <a:p>
            <a:pPr marL="0" indent="0">
              <a:buNone/>
            </a:pPr>
            <a:r>
              <a:rPr lang="nl-NL" sz="2400" dirty="0"/>
              <a:t>Wil je een exemplaar per post ontvangen? Laat het weten via </a:t>
            </a:r>
            <a:r>
              <a:rPr lang="nl-NL" sz="2400" dirty="0" smtClean="0"/>
              <a:t>info@sportindebuurt.nl</a:t>
            </a:r>
            <a:endParaRPr lang="nl-NL" sz="2400" dirty="0"/>
          </a:p>
        </p:txBody>
      </p:sp>
    </p:spTree>
    <p:extLst>
      <p:ext uri="{BB962C8B-B14F-4D97-AF65-F5344CB8AC3E}">
        <p14:creationId xmlns:p14="http://schemas.microsoft.com/office/powerpoint/2010/main" val="1134163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58952CB-BC1E-E5F8-855D-917AD30A3EF1}"/>
              </a:ext>
            </a:extLst>
          </p:cNvPr>
          <p:cNvSpPr/>
          <p:nvPr/>
        </p:nvSpPr>
        <p:spPr>
          <a:xfrm>
            <a:off x="0" y="857250"/>
            <a:ext cx="9144000" cy="5427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2" name="Tijdelijke aanduiding voor inhoud 4" descr="Afbeelding met tekst&#10;&#10;Automatisch gegenereerde beschrijving">
            <a:extLst>
              <a:ext uri="{FF2B5EF4-FFF2-40B4-BE49-F238E27FC236}">
                <a16:creationId xmlns:a16="http://schemas.microsoft.com/office/drawing/2014/main" id="{8E1A038E-A9A5-5BCF-8E4E-7A4999CDF3B7}"/>
              </a:ext>
            </a:extLst>
          </p:cNvPr>
          <p:cNvPicPr>
            <a:picLocks noChangeAspect="1"/>
          </p:cNvPicPr>
          <p:nvPr/>
        </p:nvPicPr>
        <p:blipFill>
          <a:blip r:embed="rId2"/>
          <a:stretch>
            <a:fillRect/>
          </a:stretch>
        </p:blipFill>
        <p:spPr>
          <a:xfrm>
            <a:off x="760811" y="857250"/>
            <a:ext cx="7622378" cy="5390990"/>
          </a:xfrm>
          <a:prstGeom prst="rect">
            <a:avLst/>
          </a:prstGeom>
        </p:spPr>
      </p:pic>
    </p:spTree>
    <p:extLst>
      <p:ext uri="{BB962C8B-B14F-4D97-AF65-F5344CB8AC3E}">
        <p14:creationId xmlns:p14="http://schemas.microsoft.com/office/powerpoint/2010/main" val="1759946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smtClean="0"/>
              <a:t>Stimuleringsprijs</a:t>
            </a:r>
            <a:endParaRPr lang="nl-NL" dirty="0"/>
          </a:p>
        </p:txBody>
      </p:sp>
      <p:sp>
        <p:nvSpPr>
          <p:cNvPr id="3" name="Tijdelijke aanduiding voor inhoud 2">
            <a:extLst>
              <a:ext uri="{FF2B5EF4-FFF2-40B4-BE49-F238E27FC236}">
                <a16:creationId xmlns:a16="http://schemas.microsoft.com/office/drawing/2014/main" id="{C1F496E8-EE65-C14D-96AA-A1C5EC030672}"/>
              </a:ext>
            </a:extLst>
          </p:cNvPr>
          <p:cNvSpPr>
            <a:spLocks noGrp="1"/>
          </p:cNvSpPr>
          <p:nvPr>
            <p:ph idx="1"/>
          </p:nvPr>
        </p:nvSpPr>
        <p:spPr/>
        <p:txBody>
          <a:bodyPr/>
          <a:lstStyle/>
          <a:p>
            <a:r>
              <a:rPr lang="nl-NL" dirty="0" smtClean="0"/>
              <a:t>3 genomineerden</a:t>
            </a:r>
          </a:p>
          <a:p>
            <a:endParaRPr lang="nl-NL" dirty="0" smtClean="0"/>
          </a:p>
          <a:p>
            <a:pPr lvl="1"/>
            <a:r>
              <a:rPr lang="nl-NL" smtClean="0"/>
              <a:t>Mirjam </a:t>
            </a:r>
            <a:r>
              <a:rPr lang="nl-NL" dirty="0" smtClean="0"/>
              <a:t>Hagenaar</a:t>
            </a:r>
          </a:p>
          <a:p>
            <a:pPr lvl="1"/>
            <a:endParaRPr lang="nl-NL" dirty="0" smtClean="0"/>
          </a:p>
          <a:p>
            <a:pPr lvl="1"/>
            <a:r>
              <a:rPr lang="nl-NL" dirty="0"/>
              <a:t>Harm Jan </a:t>
            </a:r>
            <a:r>
              <a:rPr lang="nl-NL" dirty="0" smtClean="0"/>
              <a:t>Moesker</a:t>
            </a:r>
          </a:p>
          <a:p>
            <a:pPr lvl="1"/>
            <a:endParaRPr lang="nl-NL" dirty="0"/>
          </a:p>
          <a:p>
            <a:pPr lvl="1"/>
            <a:r>
              <a:rPr lang="nl-NL" dirty="0" smtClean="0"/>
              <a:t>Karin </a:t>
            </a:r>
            <a:r>
              <a:rPr lang="nl-NL" dirty="0" err="1"/>
              <a:t>Poelstra</a:t>
            </a:r>
            <a:endParaRPr lang="nl-NL" dirty="0"/>
          </a:p>
          <a:p>
            <a:pPr lvl="1"/>
            <a:endParaRPr lang="nl-NL" dirty="0"/>
          </a:p>
        </p:txBody>
      </p:sp>
    </p:spTree>
    <p:extLst>
      <p:ext uri="{BB962C8B-B14F-4D97-AF65-F5344CB8AC3E}">
        <p14:creationId xmlns:p14="http://schemas.microsoft.com/office/powerpoint/2010/main" val="4195764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Parallellogram 10">
            <a:extLst>
              <a:ext uri="{FF2B5EF4-FFF2-40B4-BE49-F238E27FC236}">
                <a16:creationId xmlns:a16="http://schemas.microsoft.com/office/drawing/2014/main" id="{674EFF29-D906-97E1-E974-2FCAB7888C56}"/>
              </a:ext>
            </a:extLst>
          </p:cNvPr>
          <p:cNvSpPr/>
          <p:nvPr/>
        </p:nvSpPr>
        <p:spPr>
          <a:xfrm>
            <a:off x="1593172" y="787372"/>
            <a:ext cx="6000750" cy="5362099"/>
          </a:xfrm>
          <a:prstGeom prst="parallelogram">
            <a:avLst/>
          </a:prstGeom>
          <a:solidFill>
            <a:srgbClr val="74BEC3"/>
          </a:solidFill>
          <a:ln>
            <a:solidFill>
              <a:srgbClr val="74B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sp>
        <p:nvSpPr>
          <p:cNvPr id="2" name="Titel 1">
            <a:extLst>
              <a:ext uri="{FF2B5EF4-FFF2-40B4-BE49-F238E27FC236}">
                <a16:creationId xmlns:a16="http://schemas.microsoft.com/office/drawing/2014/main" id="{E3561C13-E354-FF2E-8F9E-520831353F7B}"/>
              </a:ext>
            </a:extLst>
          </p:cNvPr>
          <p:cNvSpPr>
            <a:spLocks noGrp="1"/>
          </p:cNvSpPr>
          <p:nvPr>
            <p:ph type="title"/>
          </p:nvPr>
        </p:nvSpPr>
        <p:spPr>
          <a:xfrm>
            <a:off x="-90759" y="1240681"/>
            <a:ext cx="5358314" cy="4681331"/>
          </a:xfrm>
        </p:spPr>
        <p:txBody>
          <a:bodyPr>
            <a:normAutofit/>
          </a:bodyPr>
          <a:lstStyle/>
          <a:p>
            <a:pPr algn="ctr"/>
            <a:r>
              <a:rPr lang="nl-NL" sz="3600" b="1" dirty="0">
                <a:latin typeface="Andale Mono" panose="020B0509000000000004" pitchFamily="49" charset="0"/>
              </a:rPr>
              <a:t>Buurtsportcoach </a:t>
            </a:r>
            <a:br>
              <a:rPr lang="nl-NL" sz="3600" b="1" dirty="0">
                <a:latin typeface="Andale Mono" panose="020B0509000000000004" pitchFamily="49" charset="0"/>
              </a:rPr>
            </a:br>
            <a:r>
              <a:rPr lang="nl-NL" sz="3600" b="1" dirty="0">
                <a:latin typeface="Andale Mono" panose="020B0509000000000004" pitchFamily="49" charset="0"/>
              </a:rPr>
              <a:t>van het jaar</a:t>
            </a:r>
            <a:br>
              <a:rPr lang="nl-NL" sz="3600" b="1" dirty="0">
                <a:latin typeface="Andale Mono" panose="020B0509000000000004" pitchFamily="49" charset="0"/>
              </a:rPr>
            </a:br>
            <a:r>
              <a:rPr lang="nl-NL" sz="3600" b="1" dirty="0">
                <a:latin typeface="Andale Mono" panose="020B0509000000000004" pitchFamily="49" charset="0"/>
              </a:rPr>
              <a:t>2022</a:t>
            </a:r>
            <a:br>
              <a:rPr lang="nl-NL" sz="3600" b="1" dirty="0">
                <a:latin typeface="Andale Mono" panose="020B0509000000000004" pitchFamily="49" charset="0"/>
              </a:rPr>
            </a:br>
            <a:r>
              <a:rPr lang="nl-NL" sz="3600" b="1" dirty="0">
                <a:latin typeface="Andale Mono" panose="020B0509000000000004" pitchFamily="49" charset="0"/>
              </a:rPr>
              <a:t/>
            </a:r>
            <a:br>
              <a:rPr lang="nl-NL" sz="3600" b="1" dirty="0">
                <a:latin typeface="Andale Mono" panose="020B0509000000000004" pitchFamily="49" charset="0"/>
              </a:rPr>
            </a:br>
            <a:r>
              <a:rPr lang="nl-NL" sz="3600" b="1" dirty="0" err="1">
                <a:latin typeface="Andale Mono" panose="020B0509000000000004" pitchFamily="49" charset="0"/>
              </a:rPr>
              <a:t>www.slido.com</a:t>
            </a:r>
            <a:r>
              <a:rPr lang="nl-NL" sz="3600" b="1" dirty="0">
                <a:latin typeface="Andale Mono" panose="020B0509000000000004" pitchFamily="49" charset="0"/>
              </a:rPr>
              <a:t/>
            </a:r>
            <a:br>
              <a:rPr lang="nl-NL" sz="3600" b="1" dirty="0">
                <a:latin typeface="Andale Mono" panose="020B0509000000000004" pitchFamily="49" charset="0"/>
              </a:rPr>
            </a:br>
            <a:r>
              <a:rPr lang="nl-NL" sz="3600" b="1" dirty="0">
                <a:latin typeface="Andale Mono" panose="020B0509000000000004" pitchFamily="49" charset="0"/>
              </a:rPr>
              <a:t>Code: </a:t>
            </a:r>
            <a:br>
              <a:rPr lang="nl-NL" sz="3600" b="1" dirty="0">
                <a:latin typeface="Andale Mono" panose="020B0509000000000004" pitchFamily="49" charset="0"/>
              </a:rPr>
            </a:br>
            <a:r>
              <a:rPr lang="nl-NL" sz="3600" b="1" dirty="0">
                <a:latin typeface="Andale Mono" panose="020B0509000000000004" pitchFamily="49" charset="0"/>
              </a:rPr>
              <a:t>2983151</a:t>
            </a:r>
          </a:p>
        </p:txBody>
      </p:sp>
      <p:pic>
        <p:nvPicPr>
          <p:cNvPr id="7" name="Tijdelijke aanduiding voor inhoud 6" descr="Afbeelding met tekst, teken&#10;&#10;Automatisch gegenereerde beschrijving">
            <a:extLst>
              <a:ext uri="{FF2B5EF4-FFF2-40B4-BE49-F238E27FC236}">
                <a16:creationId xmlns:a16="http://schemas.microsoft.com/office/drawing/2014/main" id="{3DB3A9D3-1BB7-A7FF-D45E-A00D76DA723C}"/>
              </a:ext>
            </a:extLst>
          </p:cNvPr>
          <p:cNvPicPr>
            <a:picLocks noGrp="1" noChangeAspect="1"/>
          </p:cNvPicPr>
          <p:nvPr>
            <p:ph idx="1"/>
          </p:nvPr>
        </p:nvPicPr>
        <p:blipFill>
          <a:blip r:embed="rId2"/>
          <a:stretch>
            <a:fillRect/>
          </a:stretch>
        </p:blipFill>
        <p:spPr>
          <a:xfrm>
            <a:off x="7553991" y="986896"/>
            <a:ext cx="1488869" cy="992579"/>
          </a:xfrm>
        </p:spPr>
      </p:pic>
      <p:sp>
        <p:nvSpPr>
          <p:cNvPr id="14" name="Freeform: Shape 13">
            <a:extLst>
              <a:ext uri="{FF2B5EF4-FFF2-40B4-BE49-F238E27FC236}">
                <a16:creationId xmlns:a16="http://schemas.microsoft.com/office/drawing/2014/main" id="{62A38935-BB53-4DF7-A56E-48DD25B685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2777" y="1495889"/>
            <a:ext cx="4638605" cy="3866225"/>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5" name="Tijdelijke aanduiding voor inhoud 4">
            <a:extLst>
              <a:ext uri="{FF2B5EF4-FFF2-40B4-BE49-F238E27FC236}">
                <a16:creationId xmlns:a16="http://schemas.microsoft.com/office/drawing/2014/main" id="{B2A73DB2-C772-F9B8-653F-BB4C3A194177}"/>
              </a:ext>
            </a:extLst>
          </p:cNvPr>
          <p:cNvPicPr>
            <a:picLocks noChangeAspect="1"/>
          </p:cNvPicPr>
          <p:nvPr/>
        </p:nvPicPr>
        <p:blipFill>
          <a:blip r:embed="rId3"/>
          <a:stretch>
            <a:fillRect/>
          </a:stretch>
        </p:blipFill>
        <p:spPr>
          <a:xfrm>
            <a:off x="5651498" y="2441645"/>
            <a:ext cx="2413000" cy="2402416"/>
          </a:xfrm>
          <a:prstGeom prst="rect">
            <a:avLst/>
          </a:prstGeom>
        </p:spPr>
      </p:pic>
      <p:pic>
        <p:nvPicPr>
          <p:cNvPr id="10" name="Afbeelding 9">
            <a:extLst>
              <a:ext uri="{FF2B5EF4-FFF2-40B4-BE49-F238E27FC236}">
                <a16:creationId xmlns:a16="http://schemas.microsoft.com/office/drawing/2014/main" id="{440FC1C3-57AB-7904-16A5-46AE54C7E932}"/>
              </a:ext>
            </a:extLst>
          </p:cNvPr>
          <p:cNvPicPr>
            <a:picLocks noChangeAspect="1"/>
          </p:cNvPicPr>
          <p:nvPr/>
        </p:nvPicPr>
        <p:blipFill>
          <a:blip r:embed="rId4"/>
          <a:stretch>
            <a:fillRect/>
          </a:stretch>
        </p:blipFill>
        <p:spPr>
          <a:xfrm>
            <a:off x="253458" y="5306230"/>
            <a:ext cx="8557641" cy="647923"/>
          </a:xfrm>
          <a:prstGeom prst="rect">
            <a:avLst/>
          </a:prstGeom>
        </p:spPr>
      </p:pic>
      <p:sp>
        <p:nvSpPr>
          <p:cNvPr id="15" name="Tekstvak 14">
            <a:extLst>
              <a:ext uri="{FF2B5EF4-FFF2-40B4-BE49-F238E27FC236}">
                <a16:creationId xmlns:a16="http://schemas.microsoft.com/office/drawing/2014/main" id="{821E90F4-1B90-6905-F723-8CA83BA20C69}"/>
              </a:ext>
            </a:extLst>
          </p:cNvPr>
          <p:cNvSpPr txBox="1"/>
          <p:nvPr/>
        </p:nvSpPr>
        <p:spPr>
          <a:xfrm>
            <a:off x="1072561" y="986896"/>
            <a:ext cx="6308789" cy="1015663"/>
          </a:xfrm>
          <a:prstGeom prst="rect">
            <a:avLst/>
          </a:prstGeom>
          <a:noFill/>
          <a:ln>
            <a:noFill/>
          </a:ln>
        </p:spPr>
        <p:txBody>
          <a:bodyPr wrap="square">
            <a:spAutoFit/>
          </a:bodyPr>
          <a:lstStyle/>
          <a:p>
            <a:pPr defTabSz="685800"/>
            <a:r>
              <a:rPr lang="nl-NL" sz="6000" b="1" dirty="0">
                <a:solidFill>
                  <a:prstClr val="black"/>
                </a:solidFill>
                <a:latin typeface="Andale Mono" panose="020B0509000000000004" pitchFamily="49" charset="0"/>
              </a:rPr>
              <a:t>Zaalstemming</a:t>
            </a:r>
            <a:r>
              <a:rPr lang="nl-NL" sz="1350" b="1" dirty="0">
                <a:solidFill>
                  <a:prstClr val="black"/>
                </a:solidFill>
                <a:latin typeface="Andale Mono" panose="020B0509000000000004" pitchFamily="49" charset="0"/>
              </a:rPr>
              <a:t> </a:t>
            </a:r>
            <a:endParaRPr lang="nl-NL" sz="1350" dirty="0">
              <a:solidFill>
                <a:prstClr val="black"/>
              </a:solidFill>
              <a:latin typeface="Calibri" panose="020F0502020204030204"/>
            </a:endParaRPr>
          </a:p>
        </p:txBody>
      </p:sp>
    </p:spTree>
    <p:extLst>
      <p:ext uri="{BB962C8B-B14F-4D97-AF65-F5344CB8AC3E}">
        <p14:creationId xmlns:p14="http://schemas.microsoft.com/office/powerpoint/2010/main" val="4584917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smtClean="0"/>
              <a:t>Programma totaal</a:t>
            </a:r>
            <a:endParaRPr lang="nl-NL" dirty="0"/>
          </a:p>
        </p:txBody>
      </p:sp>
      <p:sp>
        <p:nvSpPr>
          <p:cNvPr id="3" name="Tijdelijke aanduiding voor inhoud 2"/>
          <p:cNvSpPr>
            <a:spLocks noGrp="1"/>
          </p:cNvSpPr>
          <p:nvPr>
            <p:ph idx="1"/>
          </p:nvPr>
        </p:nvSpPr>
        <p:spPr>
          <a:xfrm>
            <a:off x="457200" y="1417638"/>
            <a:ext cx="8229600" cy="4819674"/>
          </a:xfrm>
        </p:spPr>
        <p:txBody>
          <a:bodyPr>
            <a:normAutofit fontScale="85000" lnSpcReduction="10000"/>
          </a:bodyPr>
          <a:lstStyle/>
          <a:p>
            <a:pPr marL="0" indent="0">
              <a:buNone/>
            </a:pPr>
            <a:r>
              <a:rPr lang="nl-NL" dirty="0"/>
              <a:t>10.45 – 11.30 uur Informatieve workshops ronde 1</a:t>
            </a:r>
          </a:p>
          <a:p>
            <a:pPr marL="0" indent="0">
              <a:buNone/>
            </a:pPr>
            <a:r>
              <a:rPr lang="nl-NL" dirty="0"/>
              <a:t>11.30 – 11.35 uur Wisselmoment</a:t>
            </a:r>
          </a:p>
          <a:p>
            <a:pPr marL="0" indent="0">
              <a:buNone/>
            </a:pPr>
            <a:r>
              <a:rPr lang="nl-NL" dirty="0"/>
              <a:t>11.35 – 12.20 uur Informatieve workshops ronde 2</a:t>
            </a:r>
          </a:p>
          <a:p>
            <a:pPr marL="0" indent="0">
              <a:buNone/>
            </a:pPr>
            <a:r>
              <a:rPr lang="nl-NL" dirty="0"/>
              <a:t>12.20 – 13.30 uur Lunch en infomarkt</a:t>
            </a:r>
          </a:p>
          <a:p>
            <a:pPr marL="0" indent="0">
              <a:buNone/>
            </a:pPr>
            <a:r>
              <a:rPr lang="nl-NL" dirty="0"/>
              <a:t>13.30 – 14.00 uur Plenair </a:t>
            </a:r>
          </a:p>
          <a:p>
            <a:pPr marL="400050" lvl="1" indent="0">
              <a:buNone/>
            </a:pPr>
            <a:r>
              <a:rPr lang="nl-NL" i="1" dirty="0" smtClean="0"/>
              <a:t>Bekendmaking </a:t>
            </a:r>
            <a:r>
              <a:rPr lang="nl-NL" i="1" dirty="0"/>
              <a:t>Buurtsportcoach van het jaar (Wij Buurtsportcoaches)</a:t>
            </a:r>
          </a:p>
          <a:p>
            <a:pPr marL="0" indent="0">
              <a:buNone/>
            </a:pPr>
            <a:r>
              <a:rPr lang="nl-NL" dirty="0"/>
              <a:t>14.00 – 14.15 uur Pauze</a:t>
            </a:r>
          </a:p>
          <a:p>
            <a:pPr marL="0" indent="0">
              <a:buNone/>
            </a:pPr>
            <a:r>
              <a:rPr lang="nl-NL" dirty="0"/>
              <a:t>14.15 – 15.30 uur Actieve (vaardigheden) workshops</a:t>
            </a:r>
          </a:p>
          <a:p>
            <a:pPr marL="0" indent="0">
              <a:buNone/>
            </a:pPr>
            <a:r>
              <a:rPr lang="nl-NL" dirty="0"/>
              <a:t>15.30 – 16.15 uur Borrel</a:t>
            </a:r>
          </a:p>
        </p:txBody>
      </p:sp>
    </p:spTree>
    <p:extLst>
      <p:ext uri="{BB962C8B-B14F-4D97-AF65-F5344CB8AC3E}">
        <p14:creationId xmlns:p14="http://schemas.microsoft.com/office/powerpoint/2010/main" val="3403560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smtClean="0"/>
              <a:t>Programma ronde 1</a:t>
            </a:r>
            <a:endParaRPr lang="nl-NL" dirty="0"/>
          </a:p>
        </p:txBody>
      </p:sp>
      <p:sp>
        <p:nvSpPr>
          <p:cNvPr id="3" name="Tijdelijke aanduiding voor inhoud 2"/>
          <p:cNvSpPr>
            <a:spLocks noGrp="1"/>
          </p:cNvSpPr>
          <p:nvPr>
            <p:ph idx="1"/>
          </p:nvPr>
        </p:nvSpPr>
        <p:spPr>
          <a:xfrm>
            <a:off x="539552" y="1556792"/>
            <a:ext cx="8229600" cy="4819674"/>
          </a:xfrm>
        </p:spPr>
        <p:txBody>
          <a:bodyPr>
            <a:normAutofit fontScale="77500" lnSpcReduction="20000"/>
          </a:bodyPr>
          <a:lstStyle/>
          <a:p>
            <a:pPr marL="0" indent="0">
              <a:buNone/>
            </a:pPr>
            <a:r>
              <a:rPr lang="nl-NL" sz="3100" dirty="0"/>
              <a:t>10.45 – 11.30 uur Informatieve workshops ronde 1</a:t>
            </a:r>
          </a:p>
          <a:p>
            <a:pPr marL="0" indent="0">
              <a:buNone/>
            </a:pPr>
            <a:endParaRPr lang="nl-NL" sz="3100" dirty="0"/>
          </a:p>
          <a:p>
            <a:pPr lvl="0"/>
            <a:r>
              <a:rPr lang="nl-NL" sz="3100" dirty="0" err="1"/>
              <a:t>Gamification</a:t>
            </a:r>
            <a:r>
              <a:rPr lang="nl-NL" sz="3100" dirty="0"/>
              <a:t> en beweegapps in het beweegaanbod van </a:t>
            </a:r>
            <a:r>
              <a:rPr lang="nl-NL" sz="3100" dirty="0" err="1"/>
              <a:t>buurtsportcoaches</a:t>
            </a:r>
            <a:r>
              <a:rPr lang="nl-NL" sz="3100" dirty="0"/>
              <a:t> </a:t>
            </a:r>
          </a:p>
          <a:p>
            <a:pPr lvl="0"/>
            <a:r>
              <a:rPr lang="nl-NL" sz="3100" dirty="0"/>
              <a:t>De gelukkige vereniging</a:t>
            </a:r>
          </a:p>
          <a:p>
            <a:pPr lvl="0"/>
            <a:r>
              <a:rPr lang="nl-NL" sz="3100" dirty="0" smtClean="0"/>
              <a:t>De </a:t>
            </a:r>
            <a:r>
              <a:rPr lang="nl-NL" sz="3100" dirty="0"/>
              <a:t>Nationale Sportweek lokaal activeren</a:t>
            </a:r>
          </a:p>
          <a:p>
            <a:pPr lvl="0"/>
            <a:r>
              <a:rPr lang="nl-NL" sz="3100" dirty="0" smtClean="0"/>
              <a:t>Het </a:t>
            </a:r>
            <a:r>
              <a:rPr lang="nl-NL" sz="3100" dirty="0"/>
              <a:t>belang van senioren sport- en beweegopleidingen</a:t>
            </a:r>
          </a:p>
          <a:p>
            <a:pPr lvl="0"/>
            <a:r>
              <a:rPr lang="nl-NL" sz="3100" dirty="0"/>
              <a:t>Bewegen in en om school, hoe kun je dit praktisch en haalbaar inzetten?</a:t>
            </a:r>
          </a:p>
          <a:p>
            <a:pPr lvl="0"/>
            <a:r>
              <a:rPr lang="nl-NL" sz="3100" dirty="0" smtClean="0"/>
              <a:t>School </a:t>
            </a:r>
            <a:r>
              <a:rPr lang="nl-NL" sz="3100" dirty="0"/>
              <a:t>en Omgeving</a:t>
            </a:r>
          </a:p>
          <a:p>
            <a:pPr lvl="0"/>
            <a:r>
              <a:rPr lang="nl-NL" sz="3100" dirty="0" smtClean="0"/>
              <a:t>Sporten </a:t>
            </a:r>
            <a:r>
              <a:rPr lang="nl-NL" sz="3100" dirty="0"/>
              <a:t>als aanpak in de jeugdzorg</a:t>
            </a:r>
          </a:p>
          <a:p>
            <a:pPr lvl="0"/>
            <a:r>
              <a:rPr lang="nl-NL" sz="3100" dirty="0"/>
              <a:t>Sport &amp; Cultuur, de kracht van samen!</a:t>
            </a:r>
          </a:p>
          <a:p>
            <a:pPr>
              <a:buFontTx/>
              <a:buChar char="-"/>
            </a:pPr>
            <a:endParaRPr lang="nl-NL" dirty="0" smtClean="0"/>
          </a:p>
        </p:txBody>
      </p:sp>
    </p:spTree>
    <p:extLst>
      <p:ext uri="{BB962C8B-B14F-4D97-AF65-F5344CB8AC3E}">
        <p14:creationId xmlns:p14="http://schemas.microsoft.com/office/powerpoint/2010/main" val="3607054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smtClean="0"/>
              <a:t>Programma ronde 1</a:t>
            </a:r>
            <a:endParaRPr lang="nl-NL" dirty="0"/>
          </a:p>
        </p:txBody>
      </p:sp>
      <p:sp>
        <p:nvSpPr>
          <p:cNvPr id="3" name="Tijdelijke aanduiding voor inhoud 2"/>
          <p:cNvSpPr>
            <a:spLocks noGrp="1"/>
          </p:cNvSpPr>
          <p:nvPr>
            <p:ph idx="1"/>
          </p:nvPr>
        </p:nvSpPr>
        <p:spPr>
          <a:xfrm>
            <a:off x="457200" y="1268760"/>
            <a:ext cx="8229600" cy="4819674"/>
          </a:xfrm>
        </p:spPr>
        <p:txBody>
          <a:bodyPr>
            <a:normAutofit/>
          </a:bodyPr>
          <a:lstStyle/>
          <a:p>
            <a:pPr>
              <a:buFontTx/>
              <a:buChar char="-"/>
            </a:pPr>
            <a:endParaRPr lang="nl-NL" dirty="0" smtClean="0"/>
          </a:p>
          <a:p>
            <a:pPr>
              <a:buFontTx/>
              <a:buChar char="-"/>
            </a:pPr>
            <a:endParaRPr lang="nl-NL" dirty="0" smtClean="0"/>
          </a:p>
        </p:txBody>
      </p:sp>
      <p:pic>
        <p:nvPicPr>
          <p:cNvPr id="5" name="Afbeelding 4"/>
          <p:cNvPicPr>
            <a:picLocks noChangeAspect="1"/>
          </p:cNvPicPr>
          <p:nvPr/>
        </p:nvPicPr>
        <p:blipFill>
          <a:blip r:embed="rId3"/>
          <a:stretch>
            <a:fillRect/>
          </a:stretch>
        </p:blipFill>
        <p:spPr>
          <a:xfrm>
            <a:off x="309562" y="1566862"/>
            <a:ext cx="8524875" cy="3724275"/>
          </a:xfrm>
          <a:prstGeom prst="rect">
            <a:avLst/>
          </a:prstGeom>
        </p:spPr>
      </p:pic>
    </p:spTree>
    <p:extLst>
      <p:ext uri="{BB962C8B-B14F-4D97-AF65-F5344CB8AC3E}">
        <p14:creationId xmlns:p14="http://schemas.microsoft.com/office/powerpoint/2010/main" val="2799925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smtClean="0"/>
              <a:t>Programma ronde 2</a:t>
            </a:r>
            <a:endParaRPr lang="nl-NL" dirty="0"/>
          </a:p>
        </p:txBody>
      </p:sp>
      <p:sp>
        <p:nvSpPr>
          <p:cNvPr id="3" name="Tijdelijke aanduiding voor inhoud 2"/>
          <p:cNvSpPr>
            <a:spLocks noGrp="1"/>
          </p:cNvSpPr>
          <p:nvPr>
            <p:ph idx="1"/>
          </p:nvPr>
        </p:nvSpPr>
        <p:spPr>
          <a:xfrm>
            <a:off x="457200" y="1556792"/>
            <a:ext cx="8229600" cy="4819674"/>
          </a:xfrm>
        </p:spPr>
        <p:txBody>
          <a:bodyPr>
            <a:normAutofit fontScale="77500" lnSpcReduction="20000"/>
          </a:bodyPr>
          <a:lstStyle/>
          <a:p>
            <a:pPr marL="0" indent="0">
              <a:buNone/>
            </a:pPr>
            <a:r>
              <a:rPr lang="nl-NL" sz="3100" dirty="0"/>
              <a:t>11.35 – 12.20 uur Informatieve workshops ronde 2</a:t>
            </a:r>
          </a:p>
          <a:p>
            <a:pPr marL="0" indent="0">
              <a:buNone/>
            </a:pPr>
            <a:endParaRPr lang="nl-NL" sz="3100" dirty="0"/>
          </a:p>
          <a:p>
            <a:pPr lvl="0"/>
            <a:r>
              <a:rPr lang="nl-NL" sz="3100" dirty="0" smtClean="0"/>
              <a:t>Aan </a:t>
            </a:r>
            <a:r>
              <a:rPr lang="nl-NL" sz="3100" dirty="0"/>
              <a:t>de slag met duurzaamheid </a:t>
            </a:r>
          </a:p>
          <a:p>
            <a:pPr lvl="0"/>
            <a:r>
              <a:rPr lang="nl-NL" sz="3100" dirty="0"/>
              <a:t>Gezondheid in en rondom de school: breng samenwerking in beweging</a:t>
            </a:r>
          </a:p>
          <a:p>
            <a:pPr lvl="0"/>
            <a:r>
              <a:rPr lang="nl-NL" sz="3100" dirty="0" smtClean="0"/>
              <a:t>Nationale </a:t>
            </a:r>
            <a:r>
              <a:rPr lang="nl-NL" sz="3100" dirty="0"/>
              <a:t>Diabetes Challenge geeft concrete invulling aan sport- en preventieakkoord</a:t>
            </a:r>
          </a:p>
          <a:p>
            <a:pPr lvl="0"/>
            <a:r>
              <a:rPr lang="nl-NL" sz="3100" dirty="0" smtClean="0"/>
              <a:t>Bewegen </a:t>
            </a:r>
            <a:r>
              <a:rPr lang="nl-NL" sz="3100" dirty="0"/>
              <a:t>in en om school, hoe kun je dit praktisch en haalbaar inzetten?</a:t>
            </a:r>
          </a:p>
          <a:p>
            <a:pPr lvl="0"/>
            <a:r>
              <a:rPr lang="nl-NL" sz="3100" dirty="0"/>
              <a:t>Flexibel sportaanbod ontwikkelen aan de hand van data</a:t>
            </a:r>
          </a:p>
          <a:p>
            <a:pPr lvl="0"/>
            <a:r>
              <a:rPr lang="nl-NL" sz="3100" dirty="0"/>
              <a:t>School en Omgeving</a:t>
            </a:r>
          </a:p>
          <a:p>
            <a:pPr lvl="0"/>
            <a:r>
              <a:rPr lang="nl-NL" sz="3100" dirty="0"/>
              <a:t>District Spots</a:t>
            </a:r>
          </a:p>
          <a:p>
            <a:pPr lvl="0"/>
            <a:r>
              <a:rPr lang="nl-NL" sz="3100" dirty="0"/>
              <a:t>Sporten als aanpak in de jeugdzorg</a:t>
            </a:r>
          </a:p>
          <a:p>
            <a:pPr>
              <a:buFontTx/>
              <a:buChar char="-"/>
            </a:pPr>
            <a:endParaRPr lang="nl-NL" dirty="0" smtClean="0"/>
          </a:p>
        </p:txBody>
      </p:sp>
    </p:spTree>
    <p:extLst>
      <p:ext uri="{BB962C8B-B14F-4D97-AF65-F5344CB8AC3E}">
        <p14:creationId xmlns:p14="http://schemas.microsoft.com/office/powerpoint/2010/main" val="2210572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smtClean="0"/>
              <a:t>Programma ronde 2</a:t>
            </a:r>
            <a:endParaRPr lang="nl-NL" dirty="0"/>
          </a:p>
        </p:txBody>
      </p:sp>
      <p:sp>
        <p:nvSpPr>
          <p:cNvPr id="3" name="Tijdelijke aanduiding voor inhoud 2"/>
          <p:cNvSpPr>
            <a:spLocks noGrp="1"/>
          </p:cNvSpPr>
          <p:nvPr>
            <p:ph idx="1"/>
          </p:nvPr>
        </p:nvSpPr>
        <p:spPr>
          <a:xfrm>
            <a:off x="457200" y="1268760"/>
            <a:ext cx="8229600" cy="4819674"/>
          </a:xfrm>
        </p:spPr>
        <p:txBody>
          <a:bodyPr>
            <a:normAutofit/>
          </a:bodyPr>
          <a:lstStyle/>
          <a:p>
            <a:pPr marL="0" indent="0">
              <a:buNone/>
            </a:pPr>
            <a:endParaRPr lang="nl-NL" sz="3100" dirty="0" smtClean="0"/>
          </a:p>
          <a:p>
            <a:pPr marL="0" indent="0">
              <a:buNone/>
            </a:pPr>
            <a:r>
              <a:rPr lang="nl-NL" dirty="0" smtClean="0"/>
              <a:t>-</a:t>
            </a:r>
          </a:p>
        </p:txBody>
      </p:sp>
      <p:pic>
        <p:nvPicPr>
          <p:cNvPr id="6" name="Afbeelding 5"/>
          <p:cNvPicPr>
            <a:picLocks noChangeAspect="1"/>
          </p:cNvPicPr>
          <p:nvPr/>
        </p:nvPicPr>
        <p:blipFill>
          <a:blip r:embed="rId3"/>
          <a:stretch>
            <a:fillRect/>
          </a:stretch>
        </p:blipFill>
        <p:spPr>
          <a:xfrm>
            <a:off x="585787" y="1566862"/>
            <a:ext cx="7972425" cy="3724275"/>
          </a:xfrm>
          <a:prstGeom prst="rect">
            <a:avLst/>
          </a:prstGeom>
        </p:spPr>
      </p:pic>
    </p:spTree>
    <p:extLst>
      <p:ext uri="{BB962C8B-B14F-4D97-AF65-F5344CB8AC3E}">
        <p14:creationId xmlns:p14="http://schemas.microsoft.com/office/powerpoint/2010/main" val="3167892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A258A-AECF-8041-B4AC-C1CFBCBD85B5}"/>
              </a:ext>
            </a:extLst>
          </p:cNvPr>
          <p:cNvSpPr>
            <a:spLocks noGrp="1"/>
          </p:cNvSpPr>
          <p:nvPr>
            <p:ph type="title"/>
          </p:nvPr>
        </p:nvSpPr>
        <p:spPr/>
        <p:txBody>
          <a:bodyPr/>
          <a:lstStyle/>
          <a:p>
            <a:r>
              <a:rPr lang="nl-NL" dirty="0" smtClean="0"/>
              <a:t>Theatervoorstelling</a:t>
            </a:r>
            <a:endParaRPr lang="nl-NL" dirty="0"/>
          </a:p>
        </p:txBody>
      </p:sp>
      <p:sp>
        <p:nvSpPr>
          <p:cNvPr id="3" name="Tijdelijke aanduiding voor inhoud 2">
            <a:extLst>
              <a:ext uri="{FF2B5EF4-FFF2-40B4-BE49-F238E27FC236}">
                <a16:creationId xmlns:a16="http://schemas.microsoft.com/office/drawing/2014/main" id="{A08D1718-13FA-6140-8EAC-B7974C968AAC}"/>
              </a:ext>
            </a:extLst>
          </p:cNvPr>
          <p:cNvSpPr>
            <a:spLocks noGrp="1"/>
          </p:cNvSpPr>
          <p:nvPr>
            <p:ph idx="1"/>
          </p:nvPr>
        </p:nvSpPr>
        <p:spPr/>
        <p:txBody>
          <a:bodyPr/>
          <a:lstStyle/>
          <a:p>
            <a:endParaRPr lang="nl-NL" dirty="0" smtClean="0"/>
          </a:p>
          <a:p>
            <a:r>
              <a:rPr lang="nl-NL" dirty="0" smtClean="0"/>
              <a:t>Ik </a:t>
            </a:r>
            <a:r>
              <a:rPr lang="nl-NL" dirty="0"/>
              <a:t>wou dat het weer weekend was</a:t>
            </a:r>
          </a:p>
          <a:p>
            <a:pPr marL="0" indent="0">
              <a:buNone/>
            </a:pPr>
            <a:r>
              <a:rPr lang="nl-NL" dirty="0" smtClean="0"/>
              <a:t>   </a:t>
            </a:r>
            <a:endParaRPr lang="nl-NL" dirty="0"/>
          </a:p>
        </p:txBody>
      </p:sp>
      <p:sp>
        <p:nvSpPr>
          <p:cNvPr id="5" name="Rechthoek 4"/>
          <p:cNvSpPr/>
          <p:nvPr/>
        </p:nvSpPr>
        <p:spPr>
          <a:xfrm>
            <a:off x="5004048" y="2492896"/>
            <a:ext cx="4320480" cy="2308324"/>
          </a:xfrm>
          <a:prstGeom prst="rect">
            <a:avLst/>
          </a:prstGeom>
        </p:spPr>
        <p:txBody>
          <a:bodyPr wrap="square">
            <a:spAutoFit/>
          </a:bodyPr>
          <a:lstStyle/>
          <a:p>
            <a:r>
              <a:rPr lang="nl-NL" dirty="0"/>
              <a:t>”Wij dromen van een wereld zonder sporters met een blinde vlek of</a:t>
            </a:r>
          </a:p>
          <a:p>
            <a:r>
              <a:rPr lang="nl-NL" dirty="0"/>
              <a:t>ouders met een grote bek. Een wereld zonder homohaters of</a:t>
            </a:r>
          </a:p>
          <a:p>
            <a:r>
              <a:rPr lang="nl-NL" dirty="0"/>
              <a:t>ondragelijke </a:t>
            </a:r>
            <a:r>
              <a:rPr lang="nl-NL" dirty="0" err="1"/>
              <a:t>derdehelft</a:t>
            </a:r>
            <a:r>
              <a:rPr lang="nl-NL" dirty="0"/>
              <a:t>-katers. Een wereld waarin we op gras of plein,</a:t>
            </a:r>
          </a:p>
          <a:p>
            <a:r>
              <a:rPr lang="nl-NL" dirty="0"/>
              <a:t>samen, Joods, back, trans of klein, verschillend kunnen zijn.”</a:t>
            </a:r>
          </a:p>
        </p:txBody>
      </p:sp>
    </p:spTree>
    <p:extLst>
      <p:ext uri="{BB962C8B-B14F-4D97-AF65-F5344CB8AC3E}">
        <p14:creationId xmlns:p14="http://schemas.microsoft.com/office/powerpoint/2010/main" val="589700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err="1" smtClean="0"/>
              <a:t>Social</a:t>
            </a:r>
            <a:r>
              <a:rPr lang="nl-NL" dirty="0" smtClean="0"/>
              <a:t> media</a:t>
            </a:r>
            <a:endParaRPr lang="nl-NL" dirty="0"/>
          </a:p>
        </p:txBody>
      </p:sp>
      <p:sp>
        <p:nvSpPr>
          <p:cNvPr id="3" name="Tijdelijke aanduiding voor inhoud 2">
            <a:extLst>
              <a:ext uri="{FF2B5EF4-FFF2-40B4-BE49-F238E27FC236}">
                <a16:creationId xmlns:a16="http://schemas.microsoft.com/office/drawing/2014/main" id="{C1F496E8-EE65-C14D-96AA-A1C5EC030672}"/>
              </a:ext>
            </a:extLst>
          </p:cNvPr>
          <p:cNvSpPr>
            <a:spLocks noGrp="1"/>
          </p:cNvSpPr>
          <p:nvPr>
            <p:ph idx="1"/>
          </p:nvPr>
        </p:nvSpPr>
        <p:spPr/>
        <p:txBody>
          <a:bodyPr>
            <a:normAutofit lnSpcReduction="10000"/>
          </a:bodyPr>
          <a:lstStyle/>
          <a:p>
            <a:r>
              <a:rPr lang="nl-NL" dirty="0" smtClean="0"/>
              <a:t>BRC App</a:t>
            </a:r>
            <a:endParaRPr lang="nl-NL" dirty="0"/>
          </a:p>
          <a:p>
            <a:endParaRPr lang="nl-NL" dirty="0"/>
          </a:p>
          <a:p>
            <a:r>
              <a:rPr lang="nl-NL" dirty="0"/>
              <a:t>Twitter     	</a:t>
            </a:r>
            <a:r>
              <a:rPr lang="nl-NL" dirty="0" smtClean="0"/>
              <a:t>@</a:t>
            </a:r>
            <a:r>
              <a:rPr lang="nl-NL" dirty="0" err="1" smtClean="0"/>
              <a:t>sportindebuurt</a:t>
            </a:r>
            <a:r>
              <a:rPr lang="nl-NL" dirty="0" smtClean="0"/>
              <a:t> </a:t>
            </a:r>
            <a:endParaRPr lang="nl-NL" dirty="0"/>
          </a:p>
          <a:p>
            <a:r>
              <a:rPr lang="nl-NL" dirty="0"/>
              <a:t>Facebook    	@</a:t>
            </a:r>
            <a:r>
              <a:rPr lang="nl-NL" dirty="0" err="1" smtClean="0"/>
              <a:t>sportindebuurt</a:t>
            </a:r>
            <a:r>
              <a:rPr lang="nl-NL" dirty="0" smtClean="0"/>
              <a:t> </a:t>
            </a:r>
            <a:endParaRPr lang="nl-NL" dirty="0"/>
          </a:p>
          <a:p>
            <a:r>
              <a:rPr lang="nl-NL" dirty="0"/>
              <a:t>YouTube     	</a:t>
            </a:r>
            <a:r>
              <a:rPr lang="nl-NL" dirty="0" smtClean="0"/>
              <a:t>buurtsportcoach</a:t>
            </a:r>
            <a:endParaRPr lang="nl-NL" dirty="0"/>
          </a:p>
          <a:p>
            <a:r>
              <a:rPr lang="nl-NL" dirty="0"/>
              <a:t>Instagram    	@</a:t>
            </a:r>
            <a:r>
              <a:rPr lang="nl-NL" dirty="0" err="1"/>
              <a:t>sportindebuurt</a:t>
            </a:r>
            <a:r>
              <a:rPr lang="nl-NL" dirty="0"/>
              <a:t> </a:t>
            </a:r>
          </a:p>
          <a:p>
            <a:endParaRPr lang="nl-NL" dirty="0"/>
          </a:p>
          <a:p>
            <a:r>
              <a:rPr lang="nl-NL" dirty="0"/>
              <a:t>#</a:t>
            </a:r>
            <a:r>
              <a:rPr lang="nl-NL" dirty="0" smtClean="0"/>
              <a:t>KDBRC2022</a:t>
            </a:r>
            <a:endParaRPr lang="nl-NL" dirty="0"/>
          </a:p>
          <a:p>
            <a:endParaRPr lang="nl-NL" dirty="0"/>
          </a:p>
        </p:txBody>
      </p:sp>
    </p:spTree>
    <p:extLst>
      <p:ext uri="{BB962C8B-B14F-4D97-AF65-F5344CB8AC3E}">
        <p14:creationId xmlns:p14="http://schemas.microsoft.com/office/powerpoint/2010/main" val="3168049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6222D56-B996-0542-AF64-FE09C5629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0728"/>
            <a:ext cx="9144000" cy="4241800"/>
          </a:xfrm>
          <a:prstGeom prst="rect">
            <a:avLst/>
          </a:prstGeom>
        </p:spPr>
      </p:pic>
      <p:pic>
        <p:nvPicPr>
          <p:cNvPr id="5" name="Afbeelding 4">
            <a:extLst>
              <a:ext uri="{FF2B5EF4-FFF2-40B4-BE49-F238E27FC236}">
                <a16:creationId xmlns:a16="http://schemas.microsoft.com/office/drawing/2014/main" id="{A4C7AEA9-5309-DB46-A650-CD0A0F75A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872" y="3982769"/>
            <a:ext cx="6876256" cy="1894504"/>
          </a:xfrm>
          <a:prstGeom prst="rect">
            <a:avLst/>
          </a:prstGeom>
        </p:spPr>
      </p:pic>
      <p:pic>
        <p:nvPicPr>
          <p:cNvPr id="6" name="Afbeelding 5">
            <a:extLst>
              <a:ext uri="{FF2B5EF4-FFF2-40B4-BE49-F238E27FC236}">
                <a16:creationId xmlns:a16="http://schemas.microsoft.com/office/drawing/2014/main" id="{C7D12552-65F6-C944-8A78-35B9D6846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928" y="6021288"/>
            <a:ext cx="5868144" cy="600063"/>
          </a:xfrm>
          <a:prstGeom prst="rect">
            <a:avLst/>
          </a:prstGeom>
        </p:spPr>
      </p:pic>
      <p:sp>
        <p:nvSpPr>
          <p:cNvPr id="7" name="Titel 1">
            <a:extLst>
              <a:ext uri="{FF2B5EF4-FFF2-40B4-BE49-F238E27FC236}">
                <a16:creationId xmlns:a16="http://schemas.microsoft.com/office/drawing/2014/main" id="{0E43D773-8C83-DB40-9CDB-AFC435EFD740}"/>
              </a:ext>
            </a:extLst>
          </p:cNvPr>
          <p:cNvSpPr txBox="1">
            <a:spLocks/>
          </p:cNvSpPr>
          <p:nvPr/>
        </p:nvSpPr>
        <p:spPr>
          <a:xfrm>
            <a:off x="1133872" y="4047207"/>
            <a:ext cx="6876256" cy="1470025"/>
          </a:xfrm>
          <a:prstGeom prst="rect">
            <a:avLst/>
          </a:prstGeom>
        </p:spPr>
        <p:txBody>
          <a:bodyPr>
            <a:normAutofit/>
          </a:bodyPr>
          <a:lstStyle>
            <a:lvl1pPr algn="ctr" defTabSz="914400" rtl="0" eaLnBrk="1" latinLnBrk="0" hangingPunct="1">
              <a:spcBef>
                <a:spcPct val="0"/>
              </a:spcBef>
              <a:buNone/>
              <a:defRPr sz="4000" b="1" i="0" kern="1200">
                <a:solidFill>
                  <a:schemeClr val="bg1"/>
                </a:solidFill>
                <a:latin typeface="VistaSansAltBold"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Kennisdag</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Brede Regeling Combinatiefuncties</a:t>
            </a:r>
          </a:p>
        </p:txBody>
      </p:sp>
      <p:sp>
        <p:nvSpPr>
          <p:cNvPr id="8" name="Ondertitel 2">
            <a:extLst>
              <a:ext uri="{FF2B5EF4-FFF2-40B4-BE49-F238E27FC236}">
                <a16:creationId xmlns:a16="http://schemas.microsoft.com/office/drawing/2014/main" id="{41989CA8-A4DD-2445-AD76-D53E369B6EB6}"/>
              </a:ext>
            </a:extLst>
          </p:cNvPr>
          <p:cNvSpPr txBox="1">
            <a:spLocks/>
          </p:cNvSpPr>
          <p:nvPr/>
        </p:nvSpPr>
        <p:spPr>
          <a:xfrm>
            <a:off x="1371600" y="6085976"/>
            <a:ext cx="6400800" cy="511376"/>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2400" b="0" i="0" kern="1200">
                <a:solidFill>
                  <a:schemeClr val="bg1"/>
                </a:solidFill>
                <a:latin typeface="VistaSansAltReg" pitchFamily="2"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b="0" i="0" kern="1200">
                <a:solidFill>
                  <a:schemeClr val="tx1">
                    <a:tint val="75000"/>
                  </a:schemeClr>
                </a:solidFill>
                <a:latin typeface="VistaSansAltReg" pitchFamily="2"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b="0" i="0" kern="1200">
                <a:solidFill>
                  <a:schemeClr val="tx1">
                    <a:tint val="75000"/>
                  </a:schemeClr>
                </a:solidFill>
                <a:latin typeface="VistaSansAltReg" pitchFamily="2"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 buurtsportcoach maakt het verschil!</a:t>
            </a:r>
          </a:p>
        </p:txBody>
      </p:sp>
      <p:sp>
        <p:nvSpPr>
          <p:cNvPr id="9" name="Ondertitel 2">
            <a:extLst>
              <a:ext uri="{FF2B5EF4-FFF2-40B4-BE49-F238E27FC236}">
                <a16:creationId xmlns:a16="http://schemas.microsoft.com/office/drawing/2014/main" id="{02E079FE-6F4F-D040-8D6D-EDB3812391E0}"/>
              </a:ext>
            </a:extLst>
          </p:cNvPr>
          <p:cNvSpPr txBox="1">
            <a:spLocks/>
          </p:cNvSpPr>
          <p:nvPr/>
        </p:nvSpPr>
        <p:spPr>
          <a:xfrm>
            <a:off x="1133872" y="5373216"/>
            <a:ext cx="6876256" cy="39807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400" b="0" i="0" kern="1200">
                <a:solidFill>
                  <a:schemeClr val="bg1"/>
                </a:solidFill>
                <a:latin typeface="VistaSansAltReg" pitchFamily="2"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b="0" i="0" kern="1200">
                <a:solidFill>
                  <a:schemeClr val="tx1">
                    <a:tint val="75000"/>
                  </a:schemeClr>
                </a:solidFill>
                <a:latin typeface="VistaSansAltReg" pitchFamily="2"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b="0" i="0" kern="1200">
                <a:solidFill>
                  <a:schemeClr val="tx1">
                    <a:tint val="75000"/>
                  </a:schemeClr>
                </a:solidFill>
                <a:latin typeface="VistaSansAltReg" pitchFamily="2"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Maandag 7 november 2022</a:t>
            </a:r>
            <a:endParaRPr kumimoji="0" lang="nl-NL"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5286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58952CB-BC1E-E5F8-855D-917AD30A3EF1}"/>
              </a:ext>
            </a:extLst>
          </p:cNvPr>
          <p:cNvSpPr/>
          <p:nvPr/>
        </p:nvSpPr>
        <p:spPr>
          <a:xfrm>
            <a:off x="0" y="857250"/>
            <a:ext cx="9144000" cy="5427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2" name="Tijdelijke aanduiding voor inhoud 4" descr="Afbeelding met tekst&#10;&#10;Automatisch gegenereerde beschrijving">
            <a:extLst>
              <a:ext uri="{FF2B5EF4-FFF2-40B4-BE49-F238E27FC236}">
                <a16:creationId xmlns:a16="http://schemas.microsoft.com/office/drawing/2014/main" id="{8E1A038E-A9A5-5BCF-8E4E-7A4999CDF3B7}"/>
              </a:ext>
            </a:extLst>
          </p:cNvPr>
          <p:cNvPicPr>
            <a:picLocks noChangeAspect="1"/>
          </p:cNvPicPr>
          <p:nvPr/>
        </p:nvPicPr>
        <p:blipFill>
          <a:blip r:embed="rId2"/>
          <a:stretch>
            <a:fillRect/>
          </a:stretch>
        </p:blipFill>
        <p:spPr>
          <a:xfrm>
            <a:off x="760811" y="857250"/>
            <a:ext cx="7622378" cy="5390990"/>
          </a:xfrm>
          <a:prstGeom prst="rect">
            <a:avLst/>
          </a:prstGeom>
        </p:spPr>
      </p:pic>
    </p:spTree>
    <p:extLst>
      <p:ext uri="{BB962C8B-B14F-4D97-AF65-F5344CB8AC3E}">
        <p14:creationId xmlns:p14="http://schemas.microsoft.com/office/powerpoint/2010/main" val="2250414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75D6C10-B5A7-4715-803E-0501C9C2C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Parallellogram 7">
            <a:extLst>
              <a:ext uri="{FF2B5EF4-FFF2-40B4-BE49-F238E27FC236}">
                <a16:creationId xmlns:a16="http://schemas.microsoft.com/office/drawing/2014/main" id="{B2220FE4-7A4E-040D-206C-1C257210B93A}"/>
              </a:ext>
            </a:extLst>
          </p:cNvPr>
          <p:cNvSpPr/>
          <p:nvPr/>
        </p:nvSpPr>
        <p:spPr>
          <a:xfrm>
            <a:off x="1593172" y="787372"/>
            <a:ext cx="6000750" cy="5362099"/>
          </a:xfrm>
          <a:prstGeom prst="parallelogram">
            <a:avLst/>
          </a:prstGeom>
          <a:solidFill>
            <a:srgbClr val="74BEC3"/>
          </a:solidFill>
          <a:ln>
            <a:solidFill>
              <a:srgbClr val="74B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pic>
        <p:nvPicPr>
          <p:cNvPr id="3" name="Tijdelijke aanduiding voor inhoud 2" descr="Afbeelding met persoon, buiten, lucht&#10;&#10;Automatisch gegenereerde beschrijving">
            <a:extLst>
              <a:ext uri="{FF2B5EF4-FFF2-40B4-BE49-F238E27FC236}">
                <a16:creationId xmlns:a16="http://schemas.microsoft.com/office/drawing/2014/main" id="{946E6223-30C6-4DCF-700D-002EB797DFC0}"/>
              </a:ext>
            </a:extLst>
          </p:cNvPr>
          <p:cNvPicPr>
            <a:picLocks noChangeAspect="1"/>
          </p:cNvPicPr>
          <p:nvPr/>
        </p:nvPicPr>
        <p:blipFill rotWithShape="1">
          <a:blip r:embed="rId3"/>
          <a:srcRect t="5539" b="23538"/>
          <a:stretch/>
        </p:blipFill>
        <p:spPr>
          <a:xfrm>
            <a:off x="3889918" y="1727008"/>
            <a:ext cx="4623146" cy="3278873"/>
          </a:xfrm>
          <a:prstGeom prst="rect">
            <a:avLst/>
          </a:prstGeom>
        </p:spPr>
      </p:pic>
      <p:pic>
        <p:nvPicPr>
          <p:cNvPr id="7" name="Afbeelding 6" descr="Afbeelding met tekst, teken&#10;&#10;Automatisch gegenereerde beschrijving">
            <a:extLst>
              <a:ext uri="{FF2B5EF4-FFF2-40B4-BE49-F238E27FC236}">
                <a16:creationId xmlns:a16="http://schemas.microsoft.com/office/drawing/2014/main" id="{93436214-01BB-D8B6-6D0C-D408C85B5F65}"/>
              </a:ext>
            </a:extLst>
          </p:cNvPr>
          <p:cNvPicPr>
            <a:picLocks noChangeAspect="1"/>
          </p:cNvPicPr>
          <p:nvPr/>
        </p:nvPicPr>
        <p:blipFill>
          <a:blip r:embed="rId4"/>
          <a:stretch>
            <a:fillRect/>
          </a:stretch>
        </p:blipFill>
        <p:spPr>
          <a:xfrm>
            <a:off x="260815" y="1122745"/>
            <a:ext cx="2078696" cy="1385798"/>
          </a:xfrm>
          <a:prstGeom prst="rect">
            <a:avLst/>
          </a:prstGeom>
        </p:spPr>
      </p:pic>
      <p:pic>
        <p:nvPicPr>
          <p:cNvPr id="5" name="Afbeelding 4">
            <a:extLst>
              <a:ext uri="{FF2B5EF4-FFF2-40B4-BE49-F238E27FC236}">
                <a16:creationId xmlns:a16="http://schemas.microsoft.com/office/drawing/2014/main" id="{15A25405-2C22-043C-8A6C-EDBD2B850D71}"/>
              </a:ext>
            </a:extLst>
          </p:cNvPr>
          <p:cNvPicPr>
            <a:picLocks noChangeAspect="1"/>
          </p:cNvPicPr>
          <p:nvPr/>
        </p:nvPicPr>
        <p:blipFill>
          <a:blip r:embed="rId5">
            <a:alphaModFix amt="35000"/>
          </a:blip>
          <a:stretch>
            <a:fillRect/>
          </a:stretch>
        </p:blipFill>
        <p:spPr>
          <a:xfrm>
            <a:off x="-1" y="839037"/>
            <a:ext cx="9236176" cy="5191368"/>
          </a:xfrm>
          <a:prstGeom prst="rect">
            <a:avLst/>
          </a:prstGeom>
        </p:spPr>
      </p:pic>
      <p:sp>
        <p:nvSpPr>
          <p:cNvPr id="6" name="Titel 5">
            <a:extLst>
              <a:ext uri="{FF2B5EF4-FFF2-40B4-BE49-F238E27FC236}">
                <a16:creationId xmlns:a16="http://schemas.microsoft.com/office/drawing/2014/main" id="{22BD1FD2-854B-814A-9477-D17720331B35}"/>
              </a:ext>
            </a:extLst>
          </p:cNvPr>
          <p:cNvSpPr>
            <a:spLocks noGrp="1"/>
          </p:cNvSpPr>
          <p:nvPr>
            <p:ph type="title"/>
          </p:nvPr>
        </p:nvSpPr>
        <p:spPr>
          <a:xfrm>
            <a:off x="630936" y="1271467"/>
            <a:ext cx="2982372" cy="2925245"/>
          </a:xfrm>
        </p:spPr>
        <p:txBody>
          <a:bodyPr vert="horz" lIns="68580" tIns="34290" rIns="68580" bIns="34290" rtlCol="0" anchor="b">
            <a:normAutofit/>
          </a:bodyPr>
          <a:lstStyle/>
          <a:p>
            <a:r>
              <a:rPr lang="en-US" b="1" kern="1200" dirty="0" err="1">
                <a:solidFill>
                  <a:schemeClr val="tx1"/>
                </a:solidFill>
                <a:latin typeface="+mj-lt"/>
                <a:ea typeface="+mj-ea"/>
                <a:cs typeface="+mj-cs"/>
              </a:rPr>
              <a:t>Buurtsportcoach</a:t>
            </a:r>
            <a:r>
              <a:rPr lang="en-US" b="1" kern="1200" dirty="0">
                <a:solidFill>
                  <a:schemeClr val="tx1"/>
                </a:solidFill>
                <a:latin typeface="+mj-lt"/>
                <a:ea typeface="+mj-ea"/>
                <a:cs typeface="+mj-cs"/>
              </a:rPr>
              <a:t> van het </a:t>
            </a:r>
            <a:r>
              <a:rPr lang="en-US" b="1" kern="1200" dirty="0" err="1">
                <a:solidFill>
                  <a:schemeClr val="tx1"/>
                </a:solidFill>
                <a:latin typeface="+mj-lt"/>
                <a:ea typeface="+mj-ea"/>
                <a:cs typeface="+mj-cs"/>
              </a:rPr>
              <a:t>jaar</a:t>
            </a:r>
            <a:r>
              <a:rPr lang="en-US" b="1" kern="1200" dirty="0">
                <a:solidFill>
                  <a:schemeClr val="tx1"/>
                </a:solidFill>
                <a:latin typeface="+mj-lt"/>
                <a:ea typeface="+mj-ea"/>
                <a:cs typeface="+mj-cs"/>
              </a:rPr>
              <a:t> 2022</a:t>
            </a:r>
          </a:p>
        </p:txBody>
      </p:sp>
      <p:sp>
        <p:nvSpPr>
          <p:cNvPr id="10" name="Content Placeholder 9">
            <a:extLst>
              <a:ext uri="{FF2B5EF4-FFF2-40B4-BE49-F238E27FC236}">
                <a16:creationId xmlns:a16="http://schemas.microsoft.com/office/drawing/2014/main" id="{3C9BB171-CD96-7D81-8221-D64E6F92CB8D}"/>
              </a:ext>
            </a:extLst>
          </p:cNvPr>
          <p:cNvSpPr>
            <a:spLocks noGrp="1"/>
          </p:cNvSpPr>
          <p:nvPr>
            <p:ph idx="1"/>
          </p:nvPr>
        </p:nvSpPr>
        <p:spPr>
          <a:xfrm>
            <a:off x="630936" y="4325498"/>
            <a:ext cx="2982372" cy="1141215"/>
          </a:xfrm>
        </p:spPr>
        <p:txBody>
          <a:bodyPr vert="horz" lIns="68580" tIns="34290" rIns="68580" bIns="34290" rtlCol="0">
            <a:normAutofit/>
          </a:bodyPr>
          <a:lstStyle/>
          <a:p>
            <a:pPr marL="0" indent="0">
              <a:buNone/>
            </a:pPr>
            <a:r>
              <a:rPr lang="en-US" sz="1800" b="1" dirty="0" err="1"/>
              <a:t>Mirjam</a:t>
            </a:r>
            <a:r>
              <a:rPr lang="en-US" sz="1800" b="1" dirty="0"/>
              <a:t> </a:t>
            </a:r>
            <a:r>
              <a:rPr lang="en-US" sz="1800" b="1" dirty="0" err="1"/>
              <a:t>Hagenaar</a:t>
            </a:r>
            <a:endParaRPr lang="en-US" sz="1800" b="1" dirty="0"/>
          </a:p>
        </p:txBody>
      </p:sp>
      <p:pic>
        <p:nvPicPr>
          <p:cNvPr id="9" name="Afbeelding 8">
            <a:extLst>
              <a:ext uri="{FF2B5EF4-FFF2-40B4-BE49-F238E27FC236}">
                <a16:creationId xmlns:a16="http://schemas.microsoft.com/office/drawing/2014/main" id="{401F5439-7639-B3B7-B374-4E461C556470}"/>
              </a:ext>
            </a:extLst>
          </p:cNvPr>
          <p:cNvPicPr>
            <a:picLocks noChangeAspect="1"/>
          </p:cNvPicPr>
          <p:nvPr/>
        </p:nvPicPr>
        <p:blipFill>
          <a:blip r:embed="rId6"/>
          <a:stretch>
            <a:fillRect/>
          </a:stretch>
        </p:blipFill>
        <p:spPr>
          <a:xfrm>
            <a:off x="253458" y="5306230"/>
            <a:ext cx="8557641" cy="647923"/>
          </a:xfrm>
          <a:prstGeom prst="rect">
            <a:avLst/>
          </a:prstGeom>
        </p:spPr>
      </p:pic>
    </p:spTree>
    <p:extLst>
      <p:ext uri="{BB962C8B-B14F-4D97-AF65-F5344CB8AC3E}">
        <p14:creationId xmlns:p14="http://schemas.microsoft.com/office/powerpoint/2010/main" val="3968052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75D6C10-B5A7-4715-803E-0501C9C2C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Parallellogram 11">
            <a:extLst>
              <a:ext uri="{FF2B5EF4-FFF2-40B4-BE49-F238E27FC236}">
                <a16:creationId xmlns:a16="http://schemas.microsoft.com/office/drawing/2014/main" id="{AFC70834-17ED-EF12-22DF-D687D9EF0C72}"/>
              </a:ext>
            </a:extLst>
          </p:cNvPr>
          <p:cNvSpPr/>
          <p:nvPr/>
        </p:nvSpPr>
        <p:spPr>
          <a:xfrm>
            <a:off x="1593172" y="787372"/>
            <a:ext cx="6000750" cy="5362099"/>
          </a:xfrm>
          <a:prstGeom prst="parallelogram">
            <a:avLst/>
          </a:prstGeom>
          <a:solidFill>
            <a:srgbClr val="74BEC3"/>
          </a:solidFill>
          <a:ln>
            <a:solidFill>
              <a:srgbClr val="74B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pic>
        <p:nvPicPr>
          <p:cNvPr id="7" name="Afbeelding 6" descr="Afbeelding met boom, buiten, sport, atletiekwedstrijd&#10;&#10;Automatisch gegenereerde beschrijving">
            <a:extLst>
              <a:ext uri="{FF2B5EF4-FFF2-40B4-BE49-F238E27FC236}">
                <a16:creationId xmlns:a16="http://schemas.microsoft.com/office/drawing/2014/main" id="{CF695412-8AA5-5D14-7B2B-9600DF915A98}"/>
              </a:ext>
            </a:extLst>
          </p:cNvPr>
          <p:cNvPicPr>
            <a:picLocks noChangeAspect="1"/>
          </p:cNvPicPr>
          <p:nvPr/>
        </p:nvPicPr>
        <p:blipFill rotWithShape="1">
          <a:blip r:embed="rId3"/>
          <a:srcRect l="25195" r="20205"/>
          <a:stretch/>
        </p:blipFill>
        <p:spPr>
          <a:xfrm>
            <a:off x="4679023" y="1275142"/>
            <a:ext cx="3044936" cy="4182606"/>
          </a:xfrm>
          <a:prstGeom prst="rect">
            <a:avLst/>
          </a:prstGeom>
        </p:spPr>
      </p:pic>
      <p:pic>
        <p:nvPicPr>
          <p:cNvPr id="8" name="Afbeelding 7">
            <a:extLst>
              <a:ext uri="{FF2B5EF4-FFF2-40B4-BE49-F238E27FC236}">
                <a16:creationId xmlns:a16="http://schemas.microsoft.com/office/drawing/2014/main" id="{2EF1F7B4-5522-181A-95CC-3A2C654C7ED9}"/>
              </a:ext>
            </a:extLst>
          </p:cNvPr>
          <p:cNvPicPr>
            <a:picLocks noChangeAspect="1"/>
          </p:cNvPicPr>
          <p:nvPr/>
        </p:nvPicPr>
        <p:blipFill>
          <a:blip r:embed="rId4">
            <a:alphaModFix amt="35000"/>
          </a:blip>
          <a:stretch>
            <a:fillRect/>
          </a:stretch>
        </p:blipFill>
        <p:spPr>
          <a:xfrm>
            <a:off x="-171451" y="839185"/>
            <a:ext cx="9315451" cy="5235926"/>
          </a:xfrm>
          <a:prstGeom prst="rect">
            <a:avLst/>
          </a:prstGeom>
        </p:spPr>
      </p:pic>
      <p:sp>
        <p:nvSpPr>
          <p:cNvPr id="6" name="Titel 5">
            <a:extLst>
              <a:ext uri="{FF2B5EF4-FFF2-40B4-BE49-F238E27FC236}">
                <a16:creationId xmlns:a16="http://schemas.microsoft.com/office/drawing/2014/main" id="{22BD1FD2-854B-814A-9477-D17720331B35}"/>
              </a:ext>
            </a:extLst>
          </p:cNvPr>
          <p:cNvSpPr>
            <a:spLocks noGrp="1"/>
          </p:cNvSpPr>
          <p:nvPr>
            <p:ph type="title"/>
          </p:nvPr>
        </p:nvSpPr>
        <p:spPr>
          <a:xfrm>
            <a:off x="630936" y="1271467"/>
            <a:ext cx="2982372" cy="2925245"/>
          </a:xfrm>
        </p:spPr>
        <p:txBody>
          <a:bodyPr vert="horz" lIns="68580" tIns="34290" rIns="68580" bIns="34290" rtlCol="0" anchor="b">
            <a:normAutofit/>
          </a:bodyPr>
          <a:lstStyle/>
          <a:p>
            <a:r>
              <a:rPr lang="en-US" b="1" kern="1200" dirty="0" err="1">
                <a:solidFill>
                  <a:schemeClr val="tx1"/>
                </a:solidFill>
                <a:latin typeface="+mj-lt"/>
                <a:ea typeface="+mj-ea"/>
                <a:cs typeface="+mj-cs"/>
              </a:rPr>
              <a:t>Buurtsportcoach</a:t>
            </a:r>
            <a:r>
              <a:rPr lang="en-US" b="1" kern="1200" dirty="0">
                <a:solidFill>
                  <a:schemeClr val="tx1"/>
                </a:solidFill>
                <a:latin typeface="+mj-lt"/>
                <a:ea typeface="+mj-ea"/>
                <a:cs typeface="+mj-cs"/>
              </a:rPr>
              <a:t> van het </a:t>
            </a:r>
            <a:r>
              <a:rPr lang="en-US" b="1" kern="1200" dirty="0" err="1">
                <a:solidFill>
                  <a:schemeClr val="tx1"/>
                </a:solidFill>
                <a:latin typeface="+mj-lt"/>
                <a:ea typeface="+mj-ea"/>
                <a:cs typeface="+mj-cs"/>
              </a:rPr>
              <a:t>jaar</a:t>
            </a:r>
            <a:r>
              <a:rPr lang="en-US" b="1" kern="1200" dirty="0">
                <a:solidFill>
                  <a:schemeClr val="tx1"/>
                </a:solidFill>
                <a:latin typeface="+mj-lt"/>
                <a:ea typeface="+mj-ea"/>
                <a:cs typeface="+mj-cs"/>
              </a:rPr>
              <a:t> 2022</a:t>
            </a:r>
          </a:p>
        </p:txBody>
      </p:sp>
      <p:pic>
        <p:nvPicPr>
          <p:cNvPr id="11" name="Afbeelding 10" descr="Afbeelding met tekst, teken&#10;&#10;Automatisch gegenereerde beschrijving">
            <a:extLst>
              <a:ext uri="{FF2B5EF4-FFF2-40B4-BE49-F238E27FC236}">
                <a16:creationId xmlns:a16="http://schemas.microsoft.com/office/drawing/2014/main" id="{4E7A0DD2-677A-0812-CFEE-6C21D4EAE983}"/>
              </a:ext>
            </a:extLst>
          </p:cNvPr>
          <p:cNvPicPr>
            <a:picLocks noChangeAspect="1"/>
          </p:cNvPicPr>
          <p:nvPr/>
        </p:nvPicPr>
        <p:blipFill>
          <a:blip r:embed="rId5"/>
          <a:stretch>
            <a:fillRect/>
          </a:stretch>
        </p:blipFill>
        <p:spPr>
          <a:xfrm>
            <a:off x="260815" y="1122745"/>
            <a:ext cx="2078696" cy="1385798"/>
          </a:xfrm>
          <a:prstGeom prst="rect">
            <a:avLst/>
          </a:prstGeom>
        </p:spPr>
      </p:pic>
      <p:sp>
        <p:nvSpPr>
          <p:cNvPr id="10" name="Content Placeholder 9">
            <a:extLst>
              <a:ext uri="{FF2B5EF4-FFF2-40B4-BE49-F238E27FC236}">
                <a16:creationId xmlns:a16="http://schemas.microsoft.com/office/drawing/2014/main" id="{3C9BB171-CD96-7D81-8221-D64E6F92CB8D}"/>
              </a:ext>
            </a:extLst>
          </p:cNvPr>
          <p:cNvSpPr>
            <a:spLocks noGrp="1"/>
          </p:cNvSpPr>
          <p:nvPr>
            <p:ph idx="1"/>
          </p:nvPr>
        </p:nvSpPr>
        <p:spPr>
          <a:xfrm>
            <a:off x="630936" y="4325498"/>
            <a:ext cx="2982372" cy="1141215"/>
          </a:xfrm>
        </p:spPr>
        <p:txBody>
          <a:bodyPr vert="horz" lIns="68580" tIns="34290" rIns="68580" bIns="34290" rtlCol="0">
            <a:normAutofit/>
          </a:bodyPr>
          <a:lstStyle/>
          <a:p>
            <a:pPr marL="0" indent="0">
              <a:buNone/>
            </a:pPr>
            <a:r>
              <a:rPr lang="en-US" sz="1800" b="1" dirty="0"/>
              <a:t>Karin </a:t>
            </a:r>
            <a:r>
              <a:rPr lang="en-US" sz="1800" b="1" dirty="0" err="1"/>
              <a:t>Poelstra</a:t>
            </a:r>
            <a:endParaRPr lang="en-US" sz="1800" b="1" dirty="0"/>
          </a:p>
        </p:txBody>
      </p:sp>
      <p:pic>
        <p:nvPicPr>
          <p:cNvPr id="14" name="Afbeelding 13">
            <a:extLst>
              <a:ext uri="{FF2B5EF4-FFF2-40B4-BE49-F238E27FC236}">
                <a16:creationId xmlns:a16="http://schemas.microsoft.com/office/drawing/2014/main" id="{D4EFC912-2472-4D40-7259-DE5BA1590483}"/>
              </a:ext>
            </a:extLst>
          </p:cNvPr>
          <p:cNvPicPr>
            <a:picLocks noChangeAspect="1"/>
          </p:cNvPicPr>
          <p:nvPr/>
        </p:nvPicPr>
        <p:blipFill>
          <a:blip r:embed="rId6"/>
          <a:stretch>
            <a:fillRect/>
          </a:stretch>
        </p:blipFill>
        <p:spPr>
          <a:xfrm>
            <a:off x="253458" y="5306230"/>
            <a:ext cx="8557641" cy="647923"/>
          </a:xfrm>
          <a:prstGeom prst="rect">
            <a:avLst/>
          </a:prstGeom>
        </p:spPr>
      </p:pic>
    </p:spTree>
    <p:extLst>
      <p:ext uri="{BB962C8B-B14F-4D97-AF65-F5344CB8AC3E}">
        <p14:creationId xmlns:p14="http://schemas.microsoft.com/office/powerpoint/2010/main" val="31071508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75D6C10-B5A7-4715-803E-0501C9C2CC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Parallellogram 23">
            <a:extLst>
              <a:ext uri="{FF2B5EF4-FFF2-40B4-BE49-F238E27FC236}">
                <a16:creationId xmlns:a16="http://schemas.microsoft.com/office/drawing/2014/main" id="{4A57D1DE-385A-71F6-421A-ED816558CD58}"/>
              </a:ext>
            </a:extLst>
          </p:cNvPr>
          <p:cNvSpPr/>
          <p:nvPr/>
        </p:nvSpPr>
        <p:spPr>
          <a:xfrm>
            <a:off x="1593172" y="787372"/>
            <a:ext cx="6000750" cy="5362099"/>
          </a:xfrm>
          <a:prstGeom prst="parallelogram">
            <a:avLst/>
          </a:prstGeom>
          <a:solidFill>
            <a:srgbClr val="74BEC3"/>
          </a:solidFill>
          <a:ln>
            <a:solidFill>
              <a:srgbClr val="74B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panose="020F0502020204030204"/>
            </a:endParaRPr>
          </a:p>
        </p:txBody>
      </p:sp>
      <p:pic>
        <p:nvPicPr>
          <p:cNvPr id="4" name="Afbeelding 3" descr="Afbeelding met boom, buiten, persoon, gras&#10;&#10;Automatisch gegenereerde beschrijving">
            <a:extLst>
              <a:ext uri="{FF2B5EF4-FFF2-40B4-BE49-F238E27FC236}">
                <a16:creationId xmlns:a16="http://schemas.microsoft.com/office/drawing/2014/main" id="{A854AB4C-E3BD-A079-0A17-C873910BD31A}"/>
              </a:ext>
            </a:extLst>
          </p:cNvPr>
          <p:cNvPicPr>
            <a:picLocks noChangeAspect="1"/>
          </p:cNvPicPr>
          <p:nvPr/>
        </p:nvPicPr>
        <p:blipFill rotWithShape="1">
          <a:blip r:embed="rId3"/>
          <a:srcRect t="6904" b="39904"/>
          <a:stretch/>
        </p:blipFill>
        <p:spPr>
          <a:xfrm>
            <a:off x="5396463" y="2001597"/>
            <a:ext cx="3606076" cy="2557525"/>
          </a:xfrm>
          <a:prstGeom prst="rect">
            <a:avLst/>
          </a:prstGeom>
        </p:spPr>
      </p:pic>
      <p:pic>
        <p:nvPicPr>
          <p:cNvPr id="23" name="Afbeelding 22" descr="Afbeelding met tekst, teken&#10;&#10;Automatisch gegenereerde beschrijving">
            <a:extLst>
              <a:ext uri="{FF2B5EF4-FFF2-40B4-BE49-F238E27FC236}">
                <a16:creationId xmlns:a16="http://schemas.microsoft.com/office/drawing/2014/main" id="{144BEDA5-5FE3-B0F2-BFAF-AED385B5C434}"/>
              </a:ext>
            </a:extLst>
          </p:cNvPr>
          <p:cNvPicPr>
            <a:picLocks noChangeAspect="1"/>
          </p:cNvPicPr>
          <p:nvPr/>
        </p:nvPicPr>
        <p:blipFill>
          <a:blip r:embed="rId4"/>
          <a:stretch>
            <a:fillRect/>
          </a:stretch>
        </p:blipFill>
        <p:spPr>
          <a:xfrm>
            <a:off x="260815" y="1122745"/>
            <a:ext cx="2078696" cy="1385798"/>
          </a:xfrm>
          <a:prstGeom prst="rect">
            <a:avLst/>
          </a:prstGeom>
        </p:spPr>
      </p:pic>
      <p:pic>
        <p:nvPicPr>
          <p:cNvPr id="21" name="Afbeelding 20">
            <a:extLst>
              <a:ext uri="{FF2B5EF4-FFF2-40B4-BE49-F238E27FC236}">
                <a16:creationId xmlns:a16="http://schemas.microsoft.com/office/drawing/2014/main" id="{7FD0C3A9-2B62-8326-1A7C-D51D2A889779}"/>
              </a:ext>
            </a:extLst>
          </p:cNvPr>
          <p:cNvPicPr>
            <a:picLocks noChangeAspect="1"/>
          </p:cNvPicPr>
          <p:nvPr/>
        </p:nvPicPr>
        <p:blipFill>
          <a:blip r:embed="rId5">
            <a:alphaModFix amt="35000"/>
          </a:blip>
          <a:stretch>
            <a:fillRect/>
          </a:stretch>
        </p:blipFill>
        <p:spPr>
          <a:xfrm>
            <a:off x="-1" y="833316"/>
            <a:ext cx="9236176" cy="5191368"/>
          </a:xfrm>
          <a:prstGeom prst="rect">
            <a:avLst/>
          </a:prstGeom>
        </p:spPr>
      </p:pic>
      <p:sp>
        <p:nvSpPr>
          <p:cNvPr id="6" name="Titel 5">
            <a:extLst>
              <a:ext uri="{FF2B5EF4-FFF2-40B4-BE49-F238E27FC236}">
                <a16:creationId xmlns:a16="http://schemas.microsoft.com/office/drawing/2014/main" id="{22BD1FD2-854B-814A-9477-D17720331B35}"/>
              </a:ext>
            </a:extLst>
          </p:cNvPr>
          <p:cNvSpPr>
            <a:spLocks noGrp="1"/>
          </p:cNvSpPr>
          <p:nvPr>
            <p:ph type="title"/>
          </p:nvPr>
        </p:nvSpPr>
        <p:spPr>
          <a:xfrm>
            <a:off x="630936" y="1271467"/>
            <a:ext cx="4613741" cy="2925245"/>
          </a:xfrm>
        </p:spPr>
        <p:txBody>
          <a:bodyPr vert="horz" lIns="68580" tIns="34290" rIns="68580" bIns="34290" rtlCol="0" anchor="b">
            <a:normAutofit/>
          </a:bodyPr>
          <a:lstStyle/>
          <a:p>
            <a:r>
              <a:rPr lang="en-US" sz="3900" b="1" dirty="0" err="1"/>
              <a:t>Buurtsportcoach</a:t>
            </a:r>
            <a:r>
              <a:rPr lang="en-US" sz="3900" b="1" dirty="0"/>
              <a:t> van het </a:t>
            </a:r>
            <a:r>
              <a:rPr lang="en-US" sz="3900" b="1" dirty="0" err="1"/>
              <a:t>jaar</a:t>
            </a:r>
            <a:r>
              <a:rPr lang="en-US" sz="3900" b="1" dirty="0"/>
              <a:t> 2022</a:t>
            </a:r>
          </a:p>
        </p:txBody>
      </p:sp>
      <p:sp>
        <p:nvSpPr>
          <p:cNvPr id="10" name="Content Placeholder 9">
            <a:extLst>
              <a:ext uri="{FF2B5EF4-FFF2-40B4-BE49-F238E27FC236}">
                <a16:creationId xmlns:a16="http://schemas.microsoft.com/office/drawing/2014/main" id="{3C9BB171-CD96-7D81-8221-D64E6F92CB8D}"/>
              </a:ext>
            </a:extLst>
          </p:cNvPr>
          <p:cNvSpPr>
            <a:spLocks noGrp="1"/>
          </p:cNvSpPr>
          <p:nvPr>
            <p:ph idx="1"/>
          </p:nvPr>
        </p:nvSpPr>
        <p:spPr>
          <a:xfrm>
            <a:off x="630936" y="4325498"/>
            <a:ext cx="4613741" cy="1260156"/>
          </a:xfrm>
        </p:spPr>
        <p:txBody>
          <a:bodyPr vert="horz" lIns="68580" tIns="34290" rIns="68580" bIns="34290" rtlCol="0">
            <a:normAutofit/>
          </a:bodyPr>
          <a:lstStyle/>
          <a:p>
            <a:pPr marL="0" indent="0">
              <a:buNone/>
            </a:pPr>
            <a:r>
              <a:rPr lang="en-US" sz="1800" b="1" dirty="0"/>
              <a:t>Harm Jan </a:t>
            </a:r>
            <a:r>
              <a:rPr lang="en-US" sz="1800" b="1" dirty="0" err="1"/>
              <a:t>Moesker</a:t>
            </a:r>
            <a:endParaRPr lang="en-US" sz="1800" b="1" dirty="0"/>
          </a:p>
        </p:txBody>
      </p:sp>
      <p:pic>
        <p:nvPicPr>
          <p:cNvPr id="25" name="Afbeelding 24">
            <a:extLst>
              <a:ext uri="{FF2B5EF4-FFF2-40B4-BE49-F238E27FC236}">
                <a16:creationId xmlns:a16="http://schemas.microsoft.com/office/drawing/2014/main" id="{8808D6C7-8D6C-2279-BD4A-F1E81AF49544}"/>
              </a:ext>
            </a:extLst>
          </p:cNvPr>
          <p:cNvPicPr>
            <a:picLocks noChangeAspect="1"/>
          </p:cNvPicPr>
          <p:nvPr/>
        </p:nvPicPr>
        <p:blipFill>
          <a:blip r:embed="rId6"/>
          <a:stretch>
            <a:fillRect/>
          </a:stretch>
        </p:blipFill>
        <p:spPr>
          <a:xfrm>
            <a:off x="253458" y="5306230"/>
            <a:ext cx="8557641" cy="647923"/>
          </a:xfrm>
          <a:prstGeom prst="rect">
            <a:avLst/>
          </a:prstGeom>
        </p:spPr>
      </p:pic>
    </p:spTree>
    <p:extLst>
      <p:ext uri="{BB962C8B-B14F-4D97-AF65-F5344CB8AC3E}">
        <p14:creationId xmlns:p14="http://schemas.microsoft.com/office/powerpoint/2010/main" val="3395658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smtClean="0"/>
              <a:t>Programma vervolg</a:t>
            </a:r>
            <a:endParaRPr lang="nl-NL" dirty="0"/>
          </a:p>
        </p:txBody>
      </p:sp>
      <p:sp>
        <p:nvSpPr>
          <p:cNvPr id="3" name="Tijdelijke aanduiding voor inhoud 2"/>
          <p:cNvSpPr>
            <a:spLocks noGrp="1"/>
          </p:cNvSpPr>
          <p:nvPr>
            <p:ph idx="1"/>
          </p:nvPr>
        </p:nvSpPr>
        <p:spPr>
          <a:xfrm>
            <a:off x="457200" y="1916832"/>
            <a:ext cx="8229600" cy="4209337"/>
          </a:xfrm>
        </p:spPr>
        <p:txBody>
          <a:bodyPr>
            <a:normAutofit/>
          </a:bodyPr>
          <a:lstStyle/>
          <a:p>
            <a:pPr marL="0" indent="0">
              <a:buNone/>
            </a:pPr>
            <a:r>
              <a:rPr lang="nl-NL" sz="2800" dirty="0"/>
              <a:t>14.15 – 15.30 uur Actieve (vaardigheden) </a:t>
            </a:r>
            <a:r>
              <a:rPr lang="nl-NL" sz="2800" dirty="0" smtClean="0"/>
              <a:t>				 workshops</a:t>
            </a:r>
            <a:endParaRPr lang="nl-NL" sz="2800" dirty="0"/>
          </a:p>
          <a:p>
            <a:pPr marL="0" indent="0">
              <a:buNone/>
            </a:pPr>
            <a:r>
              <a:rPr lang="nl-NL" sz="2800" dirty="0"/>
              <a:t>15.30 – 16.15 uur Borrel</a:t>
            </a:r>
          </a:p>
        </p:txBody>
      </p:sp>
    </p:spTree>
    <p:extLst>
      <p:ext uri="{BB962C8B-B14F-4D97-AF65-F5344CB8AC3E}">
        <p14:creationId xmlns:p14="http://schemas.microsoft.com/office/powerpoint/2010/main" val="1204620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smtClean="0"/>
              <a:t>Programma actieve workshops</a:t>
            </a:r>
            <a:endParaRPr lang="nl-NL" dirty="0"/>
          </a:p>
        </p:txBody>
      </p:sp>
      <p:sp>
        <p:nvSpPr>
          <p:cNvPr id="3" name="Tijdelijke aanduiding voor inhoud 2"/>
          <p:cNvSpPr>
            <a:spLocks noGrp="1"/>
          </p:cNvSpPr>
          <p:nvPr>
            <p:ph idx="1"/>
          </p:nvPr>
        </p:nvSpPr>
        <p:spPr>
          <a:xfrm>
            <a:off x="457200" y="1413652"/>
            <a:ext cx="8229600" cy="4819674"/>
          </a:xfrm>
        </p:spPr>
        <p:txBody>
          <a:bodyPr>
            <a:normAutofit/>
          </a:bodyPr>
          <a:lstStyle/>
          <a:p>
            <a:pPr marL="0" indent="0">
              <a:buNone/>
            </a:pPr>
            <a:r>
              <a:rPr lang="nl-NL" sz="2400" dirty="0"/>
              <a:t>14.15 – 15.30 uur Actieve (vaardigheden) workshops</a:t>
            </a:r>
          </a:p>
          <a:p>
            <a:pPr marL="0" indent="0">
              <a:buNone/>
            </a:pPr>
            <a:r>
              <a:rPr lang="nl-NL" sz="2400" dirty="0"/>
              <a:t>•	Kennisdeling voor Clubkadercoaches</a:t>
            </a:r>
          </a:p>
          <a:p>
            <a:pPr marL="0" indent="0">
              <a:buNone/>
            </a:pPr>
            <a:r>
              <a:rPr lang="nl-NL" sz="2400" dirty="0"/>
              <a:t>•	</a:t>
            </a:r>
            <a:r>
              <a:rPr lang="nl-NL" sz="2400" dirty="0" err="1"/>
              <a:t>Athletic</a:t>
            </a:r>
            <a:r>
              <a:rPr lang="nl-NL" sz="2400" dirty="0"/>
              <a:t> Skills Model (ASM)</a:t>
            </a:r>
          </a:p>
          <a:p>
            <a:pPr marL="0" indent="0">
              <a:buNone/>
            </a:pPr>
            <a:r>
              <a:rPr lang="nl-NL" sz="2400" dirty="0"/>
              <a:t>•	Alle ouderen kwiek, mentaal &amp; fysiek, met dansen </a:t>
            </a:r>
            <a:r>
              <a:rPr lang="nl-NL" sz="2400" dirty="0" smtClean="0"/>
              <a:t>    	en </a:t>
            </a:r>
            <a:r>
              <a:rPr lang="nl-NL" sz="2400" dirty="0"/>
              <a:t>muziek (Danspaleis)</a:t>
            </a:r>
          </a:p>
          <a:p>
            <a:pPr marL="0" indent="0">
              <a:buNone/>
            </a:pPr>
            <a:r>
              <a:rPr lang="nl-NL" sz="2400" dirty="0"/>
              <a:t>•	Bewegen in de openbare ruimte (BIOR)</a:t>
            </a:r>
          </a:p>
          <a:p>
            <a:pPr marL="0" indent="0">
              <a:buNone/>
            </a:pPr>
            <a:r>
              <a:rPr lang="nl-NL" sz="2400" dirty="0"/>
              <a:t>•	Naar een inclusief leerecosysteem in jouw omgeving</a:t>
            </a:r>
          </a:p>
          <a:p>
            <a:pPr marL="0" indent="0">
              <a:buNone/>
            </a:pPr>
            <a:r>
              <a:rPr lang="nl-NL" sz="2400" dirty="0"/>
              <a:t>•	Persoonlijke ontwikkeling door middel van </a:t>
            </a:r>
            <a:r>
              <a:rPr lang="nl-NL" sz="2400" dirty="0" smtClean="0"/>
              <a:t>	kennisdeling </a:t>
            </a:r>
            <a:r>
              <a:rPr lang="nl-NL" sz="2400" dirty="0"/>
              <a:t>en intervisie</a:t>
            </a:r>
          </a:p>
          <a:p>
            <a:pPr marL="0" indent="0">
              <a:buNone/>
            </a:pPr>
            <a:r>
              <a:rPr lang="nl-NL" sz="2400" dirty="0"/>
              <a:t>•	Ervaar zelf een sport- en </a:t>
            </a:r>
            <a:r>
              <a:rPr lang="nl-NL" sz="2400" dirty="0" err="1"/>
              <a:t>beweegles</a:t>
            </a:r>
            <a:r>
              <a:rPr lang="nl-NL" sz="2400" dirty="0"/>
              <a:t> voor senioren </a:t>
            </a:r>
          </a:p>
          <a:p>
            <a:pPr marL="0" indent="0">
              <a:buNone/>
            </a:pPr>
            <a:r>
              <a:rPr lang="nl-NL" sz="2400" dirty="0"/>
              <a:t>•	Urban </a:t>
            </a:r>
            <a:r>
              <a:rPr lang="nl-NL" sz="2400" dirty="0" err="1"/>
              <a:t>sports</a:t>
            </a:r>
            <a:r>
              <a:rPr lang="nl-NL" sz="2400" dirty="0"/>
              <a:t>: "Van de straat naar de lescontext"</a:t>
            </a:r>
          </a:p>
          <a:p>
            <a:pPr marL="0" indent="0">
              <a:buNone/>
            </a:pPr>
            <a:endParaRPr lang="nl-NL" sz="2000" dirty="0"/>
          </a:p>
          <a:p>
            <a:pPr>
              <a:buFontTx/>
              <a:buChar char="-"/>
            </a:pPr>
            <a:endParaRPr lang="nl-NL" dirty="0" smtClean="0"/>
          </a:p>
        </p:txBody>
      </p:sp>
    </p:spTree>
    <p:extLst>
      <p:ext uri="{BB962C8B-B14F-4D97-AF65-F5344CB8AC3E}">
        <p14:creationId xmlns:p14="http://schemas.microsoft.com/office/powerpoint/2010/main" val="15368031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D13D-54C8-C249-8FBB-5AE30C6EAB34}"/>
              </a:ext>
            </a:extLst>
          </p:cNvPr>
          <p:cNvSpPr>
            <a:spLocks noGrp="1"/>
          </p:cNvSpPr>
          <p:nvPr>
            <p:ph type="title"/>
          </p:nvPr>
        </p:nvSpPr>
        <p:spPr/>
        <p:txBody>
          <a:bodyPr/>
          <a:lstStyle/>
          <a:p>
            <a:r>
              <a:rPr lang="nl-NL" dirty="0" smtClean="0"/>
              <a:t>Programma actieve workshops</a:t>
            </a:r>
            <a:endParaRPr lang="nl-NL" dirty="0"/>
          </a:p>
        </p:txBody>
      </p:sp>
      <p:sp>
        <p:nvSpPr>
          <p:cNvPr id="3" name="Tijdelijke aanduiding voor inhoud 2"/>
          <p:cNvSpPr>
            <a:spLocks noGrp="1"/>
          </p:cNvSpPr>
          <p:nvPr>
            <p:ph idx="1"/>
          </p:nvPr>
        </p:nvSpPr>
        <p:spPr>
          <a:xfrm>
            <a:off x="457200" y="1413652"/>
            <a:ext cx="8229600" cy="4819674"/>
          </a:xfrm>
        </p:spPr>
        <p:txBody>
          <a:bodyPr>
            <a:normAutofit/>
          </a:bodyPr>
          <a:lstStyle/>
          <a:p>
            <a:pPr marL="0" indent="0">
              <a:buNone/>
            </a:pPr>
            <a:endParaRPr lang="nl-NL" sz="2000" dirty="0"/>
          </a:p>
          <a:p>
            <a:pPr>
              <a:buFontTx/>
              <a:buChar char="-"/>
            </a:pPr>
            <a:endParaRPr lang="nl-NL" dirty="0" smtClean="0"/>
          </a:p>
        </p:txBody>
      </p:sp>
      <p:pic>
        <p:nvPicPr>
          <p:cNvPr id="4" name="Afbeelding 3"/>
          <p:cNvPicPr>
            <a:picLocks noChangeAspect="1"/>
          </p:cNvPicPr>
          <p:nvPr/>
        </p:nvPicPr>
        <p:blipFill>
          <a:blip r:embed="rId3"/>
          <a:stretch>
            <a:fillRect/>
          </a:stretch>
        </p:blipFill>
        <p:spPr>
          <a:xfrm>
            <a:off x="523875" y="1662112"/>
            <a:ext cx="8096250" cy="3533775"/>
          </a:xfrm>
          <a:prstGeom prst="rect">
            <a:avLst/>
          </a:prstGeom>
        </p:spPr>
      </p:pic>
    </p:spTree>
    <p:extLst>
      <p:ext uri="{BB962C8B-B14F-4D97-AF65-F5344CB8AC3E}">
        <p14:creationId xmlns:p14="http://schemas.microsoft.com/office/powerpoint/2010/main" val="39177908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Contact</a:t>
            </a:r>
            <a:endParaRPr lang="nl-NL" dirty="0"/>
          </a:p>
        </p:txBody>
      </p:sp>
      <p:sp>
        <p:nvSpPr>
          <p:cNvPr id="3" name="Tijdelijke aanduiding voor inhoud 2"/>
          <p:cNvSpPr>
            <a:spLocks noGrp="1"/>
          </p:cNvSpPr>
          <p:nvPr>
            <p:ph idx="1"/>
          </p:nvPr>
        </p:nvSpPr>
        <p:spPr/>
        <p:txBody>
          <a:bodyPr/>
          <a:lstStyle/>
          <a:p>
            <a:r>
              <a:rPr lang="nl-NL" dirty="0"/>
              <a:t>www.sportindebuurt.nl</a:t>
            </a:r>
          </a:p>
          <a:p>
            <a:r>
              <a:rPr lang="nl-NL" dirty="0"/>
              <a:t>info@sportindebuurt.nl</a:t>
            </a:r>
          </a:p>
          <a:p>
            <a:r>
              <a:rPr lang="nl-NL" dirty="0" smtClean="0"/>
              <a:t>070-3738055</a:t>
            </a:r>
            <a:endParaRPr lang="nl-NL" dirty="0"/>
          </a:p>
          <a:p>
            <a:endParaRPr lang="nl-NL" dirty="0"/>
          </a:p>
        </p:txBody>
      </p:sp>
    </p:spTree>
    <p:extLst>
      <p:ext uri="{BB962C8B-B14F-4D97-AF65-F5344CB8AC3E}">
        <p14:creationId xmlns:p14="http://schemas.microsoft.com/office/powerpoint/2010/main" val="1271081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A258A-AECF-8041-B4AC-C1CFBCBD85B5}"/>
              </a:ext>
            </a:extLst>
          </p:cNvPr>
          <p:cNvSpPr>
            <a:spLocks noGrp="1"/>
          </p:cNvSpPr>
          <p:nvPr>
            <p:ph type="title"/>
          </p:nvPr>
        </p:nvSpPr>
        <p:spPr/>
        <p:txBody>
          <a:bodyPr/>
          <a:lstStyle/>
          <a:p>
            <a:r>
              <a:rPr lang="nl-NL" dirty="0" smtClean="0"/>
              <a:t>Toekomst Brede Regeling Combinatiefuncties</a:t>
            </a:r>
            <a:endParaRPr lang="nl-NL" dirty="0"/>
          </a:p>
        </p:txBody>
      </p:sp>
      <p:sp>
        <p:nvSpPr>
          <p:cNvPr id="3" name="Tijdelijke aanduiding voor inhoud 2">
            <a:extLst>
              <a:ext uri="{FF2B5EF4-FFF2-40B4-BE49-F238E27FC236}">
                <a16:creationId xmlns:a16="http://schemas.microsoft.com/office/drawing/2014/main" id="{A08D1718-13FA-6140-8EAC-B7974C968AAC}"/>
              </a:ext>
            </a:extLst>
          </p:cNvPr>
          <p:cNvSpPr>
            <a:spLocks noGrp="1"/>
          </p:cNvSpPr>
          <p:nvPr>
            <p:ph idx="1"/>
          </p:nvPr>
        </p:nvSpPr>
        <p:spPr/>
        <p:txBody>
          <a:bodyPr/>
          <a:lstStyle/>
          <a:p>
            <a:r>
              <a:rPr lang="nl-NL" dirty="0" smtClean="0"/>
              <a:t>Ministerie van VWS</a:t>
            </a:r>
          </a:p>
          <a:p>
            <a:pPr marL="0" indent="0">
              <a:buNone/>
            </a:pPr>
            <a:r>
              <a:rPr lang="nl-NL" dirty="0" smtClean="0"/>
              <a:t>   Elvira Stinissen</a:t>
            </a:r>
            <a:endParaRPr lang="nl-NL" dirty="0"/>
          </a:p>
        </p:txBody>
      </p:sp>
    </p:spTree>
    <p:extLst>
      <p:ext uri="{BB962C8B-B14F-4D97-AF65-F5344CB8AC3E}">
        <p14:creationId xmlns:p14="http://schemas.microsoft.com/office/powerpoint/2010/main" val="20913873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6222D56-B996-0542-AF64-FE09C5629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0728"/>
            <a:ext cx="9144000" cy="4241800"/>
          </a:xfrm>
          <a:prstGeom prst="rect">
            <a:avLst/>
          </a:prstGeom>
        </p:spPr>
      </p:pic>
      <p:pic>
        <p:nvPicPr>
          <p:cNvPr id="5" name="Afbeelding 4">
            <a:extLst>
              <a:ext uri="{FF2B5EF4-FFF2-40B4-BE49-F238E27FC236}">
                <a16:creationId xmlns:a16="http://schemas.microsoft.com/office/drawing/2014/main" id="{A4C7AEA9-5309-DB46-A650-CD0A0F75A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872" y="3982769"/>
            <a:ext cx="6876256" cy="1894504"/>
          </a:xfrm>
          <a:prstGeom prst="rect">
            <a:avLst/>
          </a:prstGeom>
        </p:spPr>
      </p:pic>
      <p:pic>
        <p:nvPicPr>
          <p:cNvPr id="6" name="Afbeelding 5">
            <a:extLst>
              <a:ext uri="{FF2B5EF4-FFF2-40B4-BE49-F238E27FC236}">
                <a16:creationId xmlns:a16="http://schemas.microsoft.com/office/drawing/2014/main" id="{C7D12552-65F6-C944-8A78-35B9D6846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928" y="6021288"/>
            <a:ext cx="5868144" cy="600063"/>
          </a:xfrm>
          <a:prstGeom prst="rect">
            <a:avLst/>
          </a:prstGeom>
        </p:spPr>
      </p:pic>
      <p:sp>
        <p:nvSpPr>
          <p:cNvPr id="7" name="Titel 1">
            <a:extLst>
              <a:ext uri="{FF2B5EF4-FFF2-40B4-BE49-F238E27FC236}">
                <a16:creationId xmlns:a16="http://schemas.microsoft.com/office/drawing/2014/main" id="{0E43D773-8C83-DB40-9CDB-AFC435EFD740}"/>
              </a:ext>
            </a:extLst>
          </p:cNvPr>
          <p:cNvSpPr txBox="1">
            <a:spLocks/>
          </p:cNvSpPr>
          <p:nvPr/>
        </p:nvSpPr>
        <p:spPr>
          <a:xfrm>
            <a:off x="1133872" y="4047207"/>
            <a:ext cx="6876256" cy="1470025"/>
          </a:xfrm>
          <a:prstGeom prst="rect">
            <a:avLst/>
          </a:prstGeom>
        </p:spPr>
        <p:txBody>
          <a:bodyPr>
            <a:normAutofit/>
          </a:bodyPr>
          <a:lstStyle>
            <a:lvl1pPr algn="ctr" defTabSz="914400" rtl="0" eaLnBrk="1" latinLnBrk="0" hangingPunct="1">
              <a:spcBef>
                <a:spcPct val="0"/>
              </a:spcBef>
              <a:buNone/>
              <a:defRPr sz="4000" b="1" i="0" kern="1200">
                <a:solidFill>
                  <a:schemeClr val="bg1"/>
                </a:solidFill>
                <a:latin typeface="VistaSansAltBold"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40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Kennisdag</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Brede Regeling Combinatiefuncties</a:t>
            </a:r>
          </a:p>
        </p:txBody>
      </p:sp>
      <p:sp>
        <p:nvSpPr>
          <p:cNvPr id="8" name="Ondertitel 2">
            <a:extLst>
              <a:ext uri="{FF2B5EF4-FFF2-40B4-BE49-F238E27FC236}">
                <a16:creationId xmlns:a16="http://schemas.microsoft.com/office/drawing/2014/main" id="{41989CA8-A4DD-2445-AD76-D53E369B6EB6}"/>
              </a:ext>
            </a:extLst>
          </p:cNvPr>
          <p:cNvSpPr txBox="1">
            <a:spLocks/>
          </p:cNvSpPr>
          <p:nvPr/>
        </p:nvSpPr>
        <p:spPr>
          <a:xfrm>
            <a:off x="1371600" y="6085976"/>
            <a:ext cx="6400800" cy="511376"/>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2400" b="0" i="0" kern="1200">
                <a:solidFill>
                  <a:schemeClr val="bg1"/>
                </a:solidFill>
                <a:latin typeface="VistaSansAltReg" pitchFamily="2"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b="0" i="0" kern="1200">
                <a:solidFill>
                  <a:schemeClr val="tx1">
                    <a:tint val="75000"/>
                  </a:schemeClr>
                </a:solidFill>
                <a:latin typeface="VistaSansAltReg" pitchFamily="2"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b="0" i="0" kern="1200">
                <a:solidFill>
                  <a:schemeClr val="tx1">
                    <a:tint val="75000"/>
                  </a:schemeClr>
                </a:solidFill>
                <a:latin typeface="VistaSansAltReg" pitchFamily="2"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 buurtsportcoach maakt het verschil!</a:t>
            </a:r>
          </a:p>
        </p:txBody>
      </p:sp>
      <p:sp>
        <p:nvSpPr>
          <p:cNvPr id="9" name="Ondertitel 2">
            <a:extLst>
              <a:ext uri="{FF2B5EF4-FFF2-40B4-BE49-F238E27FC236}">
                <a16:creationId xmlns:a16="http://schemas.microsoft.com/office/drawing/2014/main" id="{02E079FE-6F4F-D040-8D6D-EDB3812391E0}"/>
              </a:ext>
            </a:extLst>
          </p:cNvPr>
          <p:cNvSpPr txBox="1">
            <a:spLocks/>
          </p:cNvSpPr>
          <p:nvPr/>
        </p:nvSpPr>
        <p:spPr>
          <a:xfrm>
            <a:off x="1133872" y="5373216"/>
            <a:ext cx="6876256" cy="39807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400" b="0" i="0" kern="1200">
                <a:solidFill>
                  <a:schemeClr val="bg1"/>
                </a:solidFill>
                <a:latin typeface="VistaSansAltReg" pitchFamily="2"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b="0" i="0" kern="1200">
                <a:solidFill>
                  <a:schemeClr val="tx1">
                    <a:tint val="75000"/>
                  </a:schemeClr>
                </a:solidFill>
                <a:latin typeface="VistaSansAltReg" pitchFamily="2"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b="0" i="0" kern="1200">
                <a:solidFill>
                  <a:schemeClr val="tx1">
                    <a:tint val="75000"/>
                  </a:schemeClr>
                </a:solidFill>
                <a:latin typeface="VistaSansAltReg" pitchFamily="2"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b="0" i="0" kern="1200">
                <a:solidFill>
                  <a:schemeClr val="tx1">
                    <a:tint val="75000"/>
                  </a:schemeClr>
                </a:solidFill>
                <a:latin typeface="VistaSansAltReg" pitchFamily="2"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Maandag 7 november </a:t>
            </a:r>
            <a:r>
              <a:rPr kumimoji="0" lang="nl-NL" sz="1800" b="0"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2022</a:t>
            </a:r>
            <a:endParaRPr kumimoji="0" lang="nl-NL"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8751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Bedankt voor je deelname!</a:t>
            </a:r>
          </a:p>
        </p:txBody>
      </p:sp>
      <p:sp>
        <p:nvSpPr>
          <p:cNvPr id="3" name="Tijdelijke aanduiding voor inhoud 2"/>
          <p:cNvSpPr>
            <a:spLocks noGrp="1"/>
          </p:cNvSpPr>
          <p:nvPr>
            <p:ph idx="1"/>
          </p:nvPr>
        </p:nvSpPr>
        <p:spPr>
          <a:xfrm>
            <a:off x="457200" y="2175674"/>
            <a:ext cx="4618856" cy="3413566"/>
          </a:xfrm>
        </p:spPr>
        <p:txBody>
          <a:bodyPr/>
          <a:lstStyle/>
          <a:p>
            <a:r>
              <a:rPr lang="nl-NL" dirty="0"/>
              <a:t>Vragen</a:t>
            </a:r>
            <a:r>
              <a:rPr lang="nl-NL" dirty="0" smtClean="0"/>
              <a:t>?</a:t>
            </a:r>
          </a:p>
          <a:p>
            <a:endParaRPr lang="nl-NL" dirty="0"/>
          </a:p>
          <a:p>
            <a:pPr marL="0" indent="0">
              <a:buNone/>
            </a:pPr>
            <a:r>
              <a:rPr lang="nl-NL" sz="2400" dirty="0"/>
              <a:t>www.sportindebuurt.nl</a:t>
            </a:r>
          </a:p>
          <a:p>
            <a:pPr marL="0" indent="0">
              <a:buNone/>
            </a:pPr>
            <a:r>
              <a:rPr lang="nl-NL" sz="2400" dirty="0"/>
              <a:t>info@sportindebuurt.nl</a:t>
            </a:r>
          </a:p>
          <a:p>
            <a:pPr marL="0" indent="0">
              <a:buNone/>
            </a:pPr>
            <a:r>
              <a:rPr lang="nl-NL" sz="2400" dirty="0" smtClean="0"/>
              <a:t>070-3738055</a:t>
            </a:r>
            <a:endParaRPr lang="nl-NL" sz="2400" dirty="0"/>
          </a:p>
          <a:p>
            <a:endParaRPr lang="nl-NL" dirty="0"/>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844824"/>
            <a:ext cx="3888432" cy="3888432"/>
          </a:xfrm>
          <a:prstGeom prst="rect">
            <a:avLst/>
          </a:prstGeom>
        </p:spPr>
      </p:pic>
    </p:spTree>
    <p:extLst>
      <p:ext uri="{BB962C8B-B14F-4D97-AF65-F5344CB8AC3E}">
        <p14:creationId xmlns:p14="http://schemas.microsoft.com/office/powerpoint/2010/main" val="326559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Een wedstrijdbeker">
            <a:extLst>
              <a:ext uri="{FF2B5EF4-FFF2-40B4-BE49-F238E27FC236}">
                <a16:creationId xmlns:a16="http://schemas.microsoft.com/office/drawing/2014/main" id="{07E6A30A-3950-5442-97A8-A68F02AB09AF}"/>
              </a:ext>
            </a:extLst>
          </p:cNvPr>
          <p:cNvPicPr>
            <a:picLocks noGrp="1" noChangeAspect="1"/>
          </p:cNvPicPr>
          <p:nvPr>
            <p:ph type="pic" idx="13"/>
          </p:nvPr>
        </p:nvPicPr>
        <p:blipFill>
          <a:blip r:embed="rId2">
            <a:extLst>
              <a:ext uri="{96DAC541-7B7A-43D3-8B79-37D633B846F1}">
                <asvg:svgBlip xmlns:asvg="http://schemas.microsoft.com/office/drawing/2016/SVG/main" xmlns="" r:embed="rId3"/>
              </a:ext>
            </a:extLst>
          </a:blip>
          <a:srcRect/>
          <a:stretch/>
        </p:blipFill>
        <p:spPr>
          <a:xfrm>
            <a:off x="4572000" y="1143000"/>
            <a:ext cx="4572000" cy="4572000"/>
          </a:xfrm>
        </p:spPr>
      </p:pic>
      <p:sp>
        <p:nvSpPr>
          <p:cNvPr id="5" name="Tijdelijke aanduiding voor datum 4">
            <a:extLst>
              <a:ext uri="{FF2B5EF4-FFF2-40B4-BE49-F238E27FC236}">
                <a16:creationId xmlns:a16="http://schemas.microsoft.com/office/drawing/2014/main" id="{969BC4B8-E8C1-874B-878D-95E30FEB6689}"/>
              </a:ext>
            </a:extLst>
          </p:cNvPr>
          <p:cNvSpPr>
            <a:spLocks noGrp="1"/>
          </p:cNvSpPr>
          <p:nvPr>
            <p:ph type="dt" sz="half" idx="10"/>
          </p:nvPr>
        </p:nvSpPr>
        <p:spPr/>
        <p:txBody>
          <a:bodyPr/>
          <a:lstStyle/>
          <a:p>
            <a:pPr defTabSz="685800"/>
            <a:r>
              <a:rPr lang="nl-NL">
                <a:solidFill>
                  <a:prstClr val="white"/>
                </a:solidFill>
                <a:latin typeface="Verdana"/>
              </a:rPr>
              <a:t>7 november 2022</a:t>
            </a:r>
            <a:endParaRPr lang="nl-NL" dirty="0">
              <a:solidFill>
                <a:prstClr val="white"/>
              </a:solidFill>
              <a:latin typeface="Verdana"/>
            </a:endParaRPr>
          </a:p>
        </p:txBody>
      </p:sp>
      <p:sp>
        <p:nvSpPr>
          <p:cNvPr id="2" name="Tijdelijke aanduiding voor tekst 1">
            <a:extLst>
              <a:ext uri="{FF2B5EF4-FFF2-40B4-BE49-F238E27FC236}">
                <a16:creationId xmlns:a16="http://schemas.microsoft.com/office/drawing/2014/main" id="{A2F22910-A8B0-BA42-9D8C-4C105A1BAA41}"/>
              </a:ext>
            </a:extLst>
          </p:cNvPr>
          <p:cNvSpPr>
            <a:spLocks noGrp="1"/>
          </p:cNvSpPr>
          <p:nvPr>
            <p:ph type="body" sz="half" idx="2"/>
          </p:nvPr>
        </p:nvSpPr>
        <p:spPr/>
        <p:txBody>
          <a:bodyPr/>
          <a:lstStyle/>
          <a:p>
            <a:endParaRPr lang="nl-NL"/>
          </a:p>
        </p:txBody>
      </p:sp>
      <p:sp>
        <p:nvSpPr>
          <p:cNvPr id="8" name="Titel 7">
            <a:extLst>
              <a:ext uri="{FF2B5EF4-FFF2-40B4-BE49-F238E27FC236}">
                <a16:creationId xmlns:a16="http://schemas.microsoft.com/office/drawing/2014/main" id="{F1E99549-B3AF-F449-BCD6-4EC0F8B6396F}"/>
              </a:ext>
            </a:extLst>
          </p:cNvPr>
          <p:cNvSpPr>
            <a:spLocks noGrp="1"/>
          </p:cNvSpPr>
          <p:nvPr>
            <p:ph type="ctrTitle"/>
          </p:nvPr>
        </p:nvSpPr>
        <p:spPr/>
        <p:txBody>
          <a:bodyPr/>
          <a:lstStyle/>
          <a:p>
            <a:pPr>
              <a:lnSpc>
                <a:spcPct val="100000"/>
              </a:lnSpc>
            </a:pPr>
            <a:r>
              <a:rPr lang="nl-NL" sz="2800" dirty="0">
                <a:solidFill>
                  <a:schemeClr val="accent4"/>
                </a:solidFill>
              </a:rPr>
              <a:t>Toekomst Brede Regeling Combinatiefuncties en Sportakkoord II</a:t>
            </a:r>
            <a:endParaRPr lang="nl-NL" sz="2800" dirty="0"/>
          </a:p>
        </p:txBody>
      </p:sp>
      <p:sp>
        <p:nvSpPr>
          <p:cNvPr id="9" name="Ondertitel 8">
            <a:extLst>
              <a:ext uri="{FF2B5EF4-FFF2-40B4-BE49-F238E27FC236}">
                <a16:creationId xmlns:a16="http://schemas.microsoft.com/office/drawing/2014/main" id="{2D16427D-225F-3841-8870-C588CF6D876D}"/>
              </a:ext>
            </a:extLst>
          </p:cNvPr>
          <p:cNvSpPr>
            <a:spLocks noGrp="1"/>
          </p:cNvSpPr>
          <p:nvPr>
            <p:ph type="subTitle" idx="1"/>
          </p:nvPr>
        </p:nvSpPr>
        <p:spPr/>
        <p:txBody>
          <a:bodyPr/>
          <a:lstStyle/>
          <a:p>
            <a:pPr>
              <a:lnSpc>
                <a:spcPct val="110000"/>
              </a:lnSpc>
            </a:pPr>
            <a:r>
              <a:rPr lang="nl-NL" dirty="0"/>
              <a:t>Beleid t/m 2026</a:t>
            </a:r>
          </a:p>
        </p:txBody>
      </p:sp>
    </p:spTree>
    <p:extLst>
      <p:ext uri="{BB962C8B-B14F-4D97-AF65-F5344CB8AC3E}">
        <p14:creationId xmlns:p14="http://schemas.microsoft.com/office/powerpoint/2010/main" val="2888457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2C3DDD-47B9-804B-9998-C8A73D8EC389}"/>
              </a:ext>
            </a:extLst>
          </p:cNvPr>
          <p:cNvSpPr>
            <a:spLocks noGrp="1"/>
          </p:cNvSpPr>
          <p:nvPr>
            <p:ph idx="1"/>
          </p:nvPr>
        </p:nvSpPr>
        <p:spPr>
          <a:xfrm>
            <a:off x="4859999" y="2820621"/>
            <a:ext cx="4153372" cy="2952000"/>
          </a:xfrm>
        </p:spPr>
        <p:txBody>
          <a:bodyPr/>
          <a:lstStyle/>
          <a:p>
            <a:pPr>
              <a:lnSpc>
                <a:spcPct val="200000"/>
              </a:lnSpc>
              <a:buFont typeface="Arial" panose="020B0604020202020204" pitchFamily="34" charset="0"/>
              <a:buChar char="•"/>
            </a:pPr>
            <a:r>
              <a:rPr lang="nl-NL" b="1" dirty="0"/>
              <a:t>Brede Regeling Combinatiefuncties</a:t>
            </a:r>
          </a:p>
          <a:p>
            <a:pPr>
              <a:lnSpc>
                <a:spcPct val="200000"/>
              </a:lnSpc>
              <a:buFont typeface="Arial" panose="020B0604020202020204" pitchFamily="34" charset="0"/>
              <a:buChar char="•"/>
            </a:pPr>
            <a:r>
              <a:rPr lang="nl-NL" b="1" dirty="0"/>
              <a:t>Sportakkoord II</a:t>
            </a:r>
          </a:p>
          <a:p>
            <a:pPr marL="0" indent="0">
              <a:buNone/>
            </a:pPr>
            <a:endParaRPr lang="nl-NL" dirty="0"/>
          </a:p>
        </p:txBody>
      </p:sp>
      <p:sp>
        <p:nvSpPr>
          <p:cNvPr id="3" name="Tijdelijke aanduiding voor datum 2">
            <a:extLst>
              <a:ext uri="{FF2B5EF4-FFF2-40B4-BE49-F238E27FC236}">
                <a16:creationId xmlns:a16="http://schemas.microsoft.com/office/drawing/2014/main" id="{B3CDC25E-8822-A444-9331-289F26C570B8}"/>
              </a:ext>
            </a:extLst>
          </p:cNvPr>
          <p:cNvSpPr>
            <a:spLocks noGrp="1"/>
          </p:cNvSpPr>
          <p:nvPr>
            <p:ph type="dt" sz="half" idx="10"/>
          </p:nvPr>
        </p:nvSpPr>
        <p:spPr/>
        <p:txBody>
          <a:bodyPr/>
          <a:lstStyle/>
          <a:p>
            <a:pPr defTabSz="685800"/>
            <a:r>
              <a:rPr lang="nl-NL">
                <a:solidFill>
                  <a:prstClr val="white"/>
                </a:solidFill>
                <a:latin typeface="Verdana"/>
              </a:rPr>
              <a:t>7 november 2022</a:t>
            </a:r>
          </a:p>
        </p:txBody>
      </p:sp>
      <p:sp>
        <p:nvSpPr>
          <p:cNvPr id="4" name="Tijdelijke aanduiding voor voettekst 3">
            <a:extLst>
              <a:ext uri="{FF2B5EF4-FFF2-40B4-BE49-F238E27FC236}">
                <a16:creationId xmlns:a16="http://schemas.microsoft.com/office/drawing/2014/main" id="{10072E1C-AFCB-3C4B-A0FB-597D477A7F88}"/>
              </a:ext>
            </a:extLst>
          </p:cNvPr>
          <p:cNvSpPr>
            <a:spLocks noGrp="1"/>
          </p:cNvSpPr>
          <p:nvPr>
            <p:ph type="ftr" sz="quarter" idx="11"/>
          </p:nvPr>
        </p:nvSpPr>
        <p:spPr/>
        <p:txBody>
          <a:bodyPr/>
          <a:lstStyle/>
          <a:p>
            <a:pPr defTabSz="685800"/>
            <a:r>
              <a:rPr lang="nl-NL">
                <a:solidFill>
                  <a:srgbClr val="00305B"/>
                </a:solidFill>
                <a:latin typeface="Verdana"/>
              </a:rPr>
              <a:t>Herziening Brede Regeling Combinatiefuncties</a:t>
            </a:r>
          </a:p>
        </p:txBody>
      </p:sp>
      <p:sp>
        <p:nvSpPr>
          <p:cNvPr id="5" name="Tijdelijke aanduiding voor dianummer 4">
            <a:extLst>
              <a:ext uri="{FF2B5EF4-FFF2-40B4-BE49-F238E27FC236}">
                <a16:creationId xmlns:a16="http://schemas.microsoft.com/office/drawing/2014/main" id="{DD74433B-59A8-5F42-A1FB-4802EF1E4C27}"/>
              </a:ext>
            </a:extLst>
          </p:cNvPr>
          <p:cNvSpPr>
            <a:spLocks noGrp="1"/>
          </p:cNvSpPr>
          <p:nvPr>
            <p:ph type="sldNum" sz="quarter" idx="12"/>
          </p:nvPr>
        </p:nvSpPr>
        <p:spPr/>
        <p:txBody>
          <a:bodyPr/>
          <a:lstStyle/>
          <a:p>
            <a:pPr defTabSz="685800"/>
            <a:fld id="{14F1411D-0280-154F-AEAC-4C20B7AA46B2}" type="slidenum">
              <a:rPr lang="nl-NL">
                <a:solidFill>
                  <a:prstClr val="white"/>
                </a:solidFill>
                <a:latin typeface="Verdana"/>
              </a:rPr>
              <a:pPr defTabSz="685800"/>
              <a:t>6</a:t>
            </a:fld>
            <a:endParaRPr lang="nl-NL">
              <a:solidFill>
                <a:prstClr val="white"/>
              </a:solidFill>
              <a:latin typeface="Verdana"/>
            </a:endParaRPr>
          </a:p>
        </p:txBody>
      </p:sp>
      <p:sp>
        <p:nvSpPr>
          <p:cNvPr id="6" name="Titel 5">
            <a:extLst>
              <a:ext uri="{FF2B5EF4-FFF2-40B4-BE49-F238E27FC236}">
                <a16:creationId xmlns:a16="http://schemas.microsoft.com/office/drawing/2014/main" id="{2E84D556-2173-A744-8BFB-254D18C68C21}"/>
              </a:ext>
            </a:extLst>
          </p:cNvPr>
          <p:cNvSpPr>
            <a:spLocks noGrp="1"/>
          </p:cNvSpPr>
          <p:nvPr>
            <p:ph type="title"/>
          </p:nvPr>
        </p:nvSpPr>
        <p:spPr/>
        <p:txBody>
          <a:bodyPr/>
          <a:lstStyle/>
          <a:p>
            <a:r>
              <a:rPr lang="nl-NL" dirty="0"/>
              <a:t>Inhoud</a:t>
            </a:r>
          </a:p>
        </p:txBody>
      </p:sp>
    </p:spTree>
    <p:extLst>
      <p:ext uri="{BB962C8B-B14F-4D97-AF65-F5344CB8AC3E}">
        <p14:creationId xmlns:p14="http://schemas.microsoft.com/office/powerpoint/2010/main" val="929657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66E914-BF88-F849-B43E-EC9B9247097E}"/>
              </a:ext>
            </a:extLst>
          </p:cNvPr>
          <p:cNvSpPr>
            <a:spLocks noGrp="1"/>
          </p:cNvSpPr>
          <p:nvPr>
            <p:ph type="title"/>
          </p:nvPr>
        </p:nvSpPr>
        <p:spPr>
          <a:xfrm>
            <a:off x="212142" y="1206479"/>
            <a:ext cx="7703997" cy="864000"/>
          </a:xfrm>
        </p:spPr>
        <p:txBody>
          <a:bodyPr/>
          <a:lstStyle/>
          <a:p>
            <a:r>
              <a:rPr lang="nl-NL" dirty="0">
                <a:solidFill>
                  <a:schemeClr val="accent3"/>
                </a:solidFill>
              </a:rPr>
              <a:t>Samen</a:t>
            </a:r>
            <a:r>
              <a:rPr lang="nl-NL" dirty="0">
                <a:solidFill>
                  <a:schemeClr val="accent4"/>
                </a:solidFill>
              </a:rPr>
              <a:t> </a:t>
            </a:r>
            <a:r>
              <a:rPr lang="nl-NL" dirty="0"/>
              <a:t>gezond, fit en veerkrachtig</a:t>
            </a:r>
          </a:p>
        </p:txBody>
      </p:sp>
      <p:sp>
        <p:nvSpPr>
          <p:cNvPr id="4" name="Tijdelijke aanduiding voor datum 3">
            <a:extLst>
              <a:ext uri="{FF2B5EF4-FFF2-40B4-BE49-F238E27FC236}">
                <a16:creationId xmlns:a16="http://schemas.microsoft.com/office/drawing/2014/main" id="{A429F2FA-C689-BC4C-83EB-79AADAF27A52}"/>
              </a:ext>
            </a:extLst>
          </p:cNvPr>
          <p:cNvSpPr>
            <a:spLocks noGrp="1"/>
          </p:cNvSpPr>
          <p:nvPr>
            <p:ph type="dt" sz="half" idx="10"/>
          </p:nvPr>
        </p:nvSpPr>
        <p:spPr/>
        <p:txBody>
          <a:bodyPr/>
          <a:lstStyle/>
          <a:p>
            <a:pPr defTabSz="685800"/>
            <a:r>
              <a:rPr lang="nl-NL">
                <a:solidFill>
                  <a:srgbClr val="00305B"/>
                </a:solidFill>
                <a:latin typeface="Verdana"/>
              </a:rPr>
              <a:t>7 november 2022</a:t>
            </a:r>
          </a:p>
        </p:txBody>
      </p:sp>
      <p:sp>
        <p:nvSpPr>
          <p:cNvPr id="5" name="Tijdelijke aanduiding voor voettekst 4">
            <a:extLst>
              <a:ext uri="{FF2B5EF4-FFF2-40B4-BE49-F238E27FC236}">
                <a16:creationId xmlns:a16="http://schemas.microsoft.com/office/drawing/2014/main" id="{728321F1-1245-4F42-BE48-36AD877CFC2A}"/>
              </a:ext>
            </a:extLst>
          </p:cNvPr>
          <p:cNvSpPr>
            <a:spLocks noGrp="1"/>
          </p:cNvSpPr>
          <p:nvPr>
            <p:ph type="ftr" sz="quarter" idx="11"/>
          </p:nvPr>
        </p:nvSpPr>
        <p:spPr/>
        <p:txBody>
          <a:bodyPr/>
          <a:lstStyle/>
          <a:p>
            <a:pPr defTabSz="685800"/>
            <a:r>
              <a:rPr lang="nl-NL">
                <a:solidFill>
                  <a:srgbClr val="00305B"/>
                </a:solidFill>
                <a:latin typeface="Verdana"/>
              </a:rPr>
              <a:t>Herziening Brede Regeling Combinatiefuncties</a:t>
            </a:r>
          </a:p>
        </p:txBody>
      </p:sp>
      <p:sp>
        <p:nvSpPr>
          <p:cNvPr id="6" name="Tijdelijke aanduiding voor dianummer 5">
            <a:extLst>
              <a:ext uri="{FF2B5EF4-FFF2-40B4-BE49-F238E27FC236}">
                <a16:creationId xmlns:a16="http://schemas.microsoft.com/office/drawing/2014/main" id="{6E006A8C-2DB1-1A4B-96AD-5038517A92B1}"/>
              </a:ext>
            </a:extLst>
          </p:cNvPr>
          <p:cNvSpPr>
            <a:spLocks noGrp="1"/>
          </p:cNvSpPr>
          <p:nvPr>
            <p:ph type="sldNum" sz="quarter" idx="12"/>
          </p:nvPr>
        </p:nvSpPr>
        <p:spPr/>
        <p:txBody>
          <a:bodyPr/>
          <a:lstStyle/>
          <a:p>
            <a:pPr defTabSz="685800"/>
            <a:fld id="{14F1411D-0280-154F-AEAC-4C20B7AA46B2}" type="slidenum">
              <a:rPr lang="nl-NL">
                <a:solidFill>
                  <a:srgbClr val="00305B"/>
                </a:solidFill>
                <a:latin typeface="Verdana"/>
              </a:rPr>
              <a:pPr defTabSz="685800"/>
              <a:t>7</a:t>
            </a:fld>
            <a:endParaRPr lang="nl-NL">
              <a:solidFill>
                <a:srgbClr val="00305B"/>
              </a:solidFill>
              <a:latin typeface="Verdana"/>
            </a:endParaRPr>
          </a:p>
        </p:txBody>
      </p:sp>
      <p:sp>
        <p:nvSpPr>
          <p:cNvPr id="7" name="Tijdelijke aanduiding voor inhoud 6">
            <a:extLst>
              <a:ext uri="{FF2B5EF4-FFF2-40B4-BE49-F238E27FC236}">
                <a16:creationId xmlns:a16="http://schemas.microsoft.com/office/drawing/2014/main" id="{FE86858A-483B-7645-B69C-53BB3CDF83BE}"/>
              </a:ext>
            </a:extLst>
          </p:cNvPr>
          <p:cNvSpPr>
            <a:spLocks noGrp="1"/>
          </p:cNvSpPr>
          <p:nvPr>
            <p:ph idx="1"/>
          </p:nvPr>
        </p:nvSpPr>
        <p:spPr>
          <a:xfrm>
            <a:off x="212142" y="2378812"/>
            <a:ext cx="8576259" cy="3174796"/>
          </a:xfrm>
        </p:spPr>
        <p:txBody>
          <a:bodyPr/>
          <a:lstStyle/>
          <a:p>
            <a:pPr marL="0" indent="0">
              <a:buNone/>
            </a:pPr>
            <a:r>
              <a:rPr lang="nl-NL" sz="1300" dirty="0"/>
              <a:t>Het ministerie van Volksgezondheid, Welzijn en Sport. </a:t>
            </a:r>
          </a:p>
          <a:p>
            <a:pPr marL="0" indent="0">
              <a:buNone/>
            </a:pPr>
            <a:r>
              <a:rPr lang="nl-NL" sz="1300" dirty="0"/>
              <a:t>“We zijn er voor iedereen: van jong tot oud, ziek of gezond, arm tot rijk, zelfstandig of hulpbehoevend, sterk of kwetsbaar. Samen met al onze partners werken we iedere dag aan een gezonde leefstijl, kwaliteit van leven en aan goede, duurzame en toegankelijke zorg en ondersteuning waar je op kunt vertrouwen.”</a:t>
            </a:r>
          </a:p>
          <a:p>
            <a:pPr marL="0" indent="0">
              <a:buNone/>
            </a:pPr>
            <a:endParaRPr lang="nl-NL" sz="1300" dirty="0"/>
          </a:p>
          <a:p>
            <a:pPr marL="0" indent="0">
              <a:buNone/>
            </a:pPr>
            <a:r>
              <a:rPr lang="nl-NL" sz="1300" b="1" dirty="0">
                <a:solidFill>
                  <a:schemeClr val="accent3"/>
                </a:solidFill>
              </a:rPr>
              <a:t>Dat doen we op drie manieren:</a:t>
            </a:r>
          </a:p>
          <a:p>
            <a:r>
              <a:rPr lang="nl-NL" sz="1300" dirty="0"/>
              <a:t>We zorgen ervoor dat mensen de juiste zorg op het juiste moment en op de juiste plek kunnen krijgen;</a:t>
            </a:r>
          </a:p>
          <a:p>
            <a:r>
              <a:rPr lang="nl-NL" sz="1300" dirty="0"/>
              <a:t>We stellen de langdurige zorg in staat om mensen met een beperking of maatschappelijke uitdaging zo goed mogelijk mee te laten doen en een betekenisvol leven te laten leiden;</a:t>
            </a:r>
          </a:p>
          <a:p>
            <a:r>
              <a:rPr lang="nl-NL" sz="1300" dirty="0"/>
              <a:t>We zetten in op preventie en stimuleren goede voeding, voldoende beweging en sport.</a:t>
            </a:r>
          </a:p>
        </p:txBody>
      </p:sp>
    </p:spTree>
    <p:extLst>
      <p:ext uri="{BB962C8B-B14F-4D97-AF65-F5344CB8AC3E}">
        <p14:creationId xmlns:p14="http://schemas.microsoft.com/office/powerpoint/2010/main" val="1364958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150B3-17F1-A346-A743-65AC954D3EEC}"/>
              </a:ext>
            </a:extLst>
          </p:cNvPr>
          <p:cNvSpPr>
            <a:spLocks noGrp="1"/>
          </p:cNvSpPr>
          <p:nvPr>
            <p:ph type="title"/>
          </p:nvPr>
        </p:nvSpPr>
        <p:spPr>
          <a:xfrm>
            <a:off x="637632" y="1421517"/>
            <a:ext cx="3096000" cy="864000"/>
          </a:xfrm>
        </p:spPr>
        <p:txBody>
          <a:bodyPr/>
          <a:lstStyle/>
          <a:p>
            <a:pPr>
              <a:lnSpc>
                <a:spcPct val="100000"/>
              </a:lnSpc>
            </a:pPr>
            <a:r>
              <a:rPr lang="nl-NL" dirty="0">
                <a:solidFill>
                  <a:schemeClr val="accent4"/>
                </a:solidFill>
              </a:rPr>
              <a:t>Historie</a:t>
            </a:r>
          </a:p>
        </p:txBody>
      </p:sp>
      <p:sp>
        <p:nvSpPr>
          <p:cNvPr id="3" name="Tijdelijke aanduiding voor datum 2">
            <a:extLst>
              <a:ext uri="{FF2B5EF4-FFF2-40B4-BE49-F238E27FC236}">
                <a16:creationId xmlns:a16="http://schemas.microsoft.com/office/drawing/2014/main" id="{82905745-A683-4C48-B32B-B87C00692009}"/>
              </a:ext>
            </a:extLst>
          </p:cNvPr>
          <p:cNvSpPr>
            <a:spLocks noGrp="1"/>
          </p:cNvSpPr>
          <p:nvPr>
            <p:ph type="dt" sz="half" idx="10"/>
          </p:nvPr>
        </p:nvSpPr>
        <p:spPr/>
        <p:txBody>
          <a:bodyPr/>
          <a:lstStyle/>
          <a:p>
            <a:pPr defTabSz="685800"/>
            <a:r>
              <a:rPr lang="nl-NL">
                <a:solidFill>
                  <a:prstClr val="white"/>
                </a:solidFill>
                <a:latin typeface="Verdana"/>
              </a:rPr>
              <a:t>7 november 2022</a:t>
            </a:r>
          </a:p>
        </p:txBody>
      </p:sp>
      <p:sp>
        <p:nvSpPr>
          <p:cNvPr id="4" name="Tijdelijke aanduiding voor voettekst 3">
            <a:extLst>
              <a:ext uri="{FF2B5EF4-FFF2-40B4-BE49-F238E27FC236}">
                <a16:creationId xmlns:a16="http://schemas.microsoft.com/office/drawing/2014/main" id="{94E153A2-3DF1-F344-B410-82573FDEA20D}"/>
              </a:ext>
            </a:extLst>
          </p:cNvPr>
          <p:cNvSpPr>
            <a:spLocks noGrp="1"/>
          </p:cNvSpPr>
          <p:nvPr>
            <p:ph type="ftr" sz="quarter" idx="11"/>
          </p:nvPr>
        </p:nvSpPr>
        <p:spPr/>
        <p:txBody>
          <a:bodyPr/>
          <a:lstStyle/>
          <a:p>
            <a:pPr defTabSz="685800"/>
            <a:r>
              <a:rPr lang="nl-NL">
                <a:solidFill>
                  <a:prstClr val="white"/>
                </a:solidFill>
                <a:latin typeface="Verdana"/>
              </a:rPr>
              <a:t>Herziening Brede Regeling Combinatiefuncties</a:t>
            </a:r>
          </a:p>
        </p:txBody>
      </p:sp>
      <p:sp>
        <p:nvSpPr>
          <p:cNvPr id="5" name="Tijdelijke aanduiding voor dianummer 4">
            <a:extLst>
              <a:ext uri="{FF2B5EF4-FFF2-40B4-BE49-F238E27FC236}">
                <a16:creationId xmlns:a16="http://schemas.microsoft.com/office/drawing/2014/main" id="{2420FAA0-1594-A245-9F30-BB04394ECF2A}"/>
              </a:ext>
            </a:extLst>
          </p:cNvPr>
          <p:cNvSpPr>
            <a:spLocks noGrp="1"/>
          </p:cNvSpPr>
          <p:nvPr>
            <p:ph type="sldNum" sz="quarter" idx="12"/>
          </p:nvPr>
        </p:nvSpPr>
        <p:spPr/>
        <p:txBody>
          <a:bodyPr/>
          <a:lstStyle/>
          <a:p>
            <a:pPr defTabSz="685800"/>
            <a:fld id="{14F1411D-0280-154F-AEAC-4C20B7AA46B2}" type="slidenum">
              <a:rPr lang="nl-NL">
                <a:solidFill>
                  <a:prstClr val="white"/>
                </a:solidFill>
                <a:latin typeface="Verdana"/>
              </a:rPr>
              <a:pPr defTabSz="685800"/>
              <a:t>8</a:t>
            </a:fld>
            <a:endParaRPr lang="nl-NL">
              <a:solidFill>
                <a:prstClr val="white"/>
              </a:solidFill>
              <a:latin typeface="Verdana"/>
            </a:endParaRPr>
          </a:p>
        </p:txBody>
      </p:sp>
      <p:sp>
        <p:nvSpPr>
          <p:cNvPr id="6" name="Tijdelijke aanduiding voor tekst 5">
            <a:extLst>
              <a:ext uri="{FF2B5EF4-FFF2-40B4-BE49-F238E27FC236}">
                <a16:creationId xmlns:a16="http://schemas.microsoft.com/office/drawing/2014/main" id="{C99AF91B-118F-8343-93E5-A43F955998B5}"/>
              </a:ext>
            </a:extLst>
          </p:cNvPr>
          <p:cNvSpPr>
            <a:spLocks noGrp="1"/>
          </p:cNvSpPr>
          <p:nvPr>
            <p:ph type="body" sz="half" idx="2"/>
          </p:nvPr>
        </p:nvSpPr>
        <p:spPr>
          <a:xfrm>
            <a:off x="637632" y="2513251"/>
            <a:ext cx="3999682" cy="2951999"/>
          </a:xfrm>
        </p:spPr>
        <p:txBody>
          <a:bodyPr/>
          <a:lstStyle/>
          <a:p>
            <a:pPr marL="171450" indent="-171450">
              <a:lnSpc>
                <a:spcPct val="200000"/>
              </a:lnSpc>
              <a:buFont typeface="Arial" panose="020B0604020202020204" pitchFamily="34" charset="0"/>
              <a:buChar char="•"/>
            </a:pPr>
            <a:r>
              <a:rPr lang="nl-NL" sz="1400" dirty="0"/>
              <a:t>2008: Impuls Brede Scholen Sport en Cultuur</a:t>
            </a:r>
          </a:p>
          <a:p>
            <a:pPr marL="171450" indent="-171450">
              <a:lnSpc>
                <a:spcPct val="200000"/>
              </a:lnSpc>
              <a:buFont typeface="Arial" panose="020B0604020202020204" pitchFamily="34" charset="0"/>
              <a:buChar char="•"/>
            </a:pPr>
            <a:r>
              <a:rPr lang="nl-NL" sz="1400" dirty="0"/>
              <a:t>2012: Brede Impuls Combinatiefuncties</a:t>
            </a:r>
          </a:p>
          <a:p>
            <a:pPr marL="171450" indent="-171450">
              <a:lnSpc>
                <a:spcPct val="200000"/>
              </a:lnSpc>
              <a:buFont typeface="Arial" panose="020B0604020202020204" pitchFamily="34" charset="0"/>
              <a:buChar char="•"/>
            </a:pPr>
            <a:r>
              <a:rPr lang="nl-NL" sz="1400" dirty="0"/>
              <a:t>2019: Brede Regeling Combinatiefuncties</a:t>
            </a:r>
          </a:p>
        </p:txBody>
      </p:sp>
      <p:sp>
        <p:nvSpPr>
          <p:cNvPr id="17" name="Tijdelijke aanduiding voor tekst 16">
            <a:extLst>
              <a:ext uri="{FF2B5EF4-FFF2-40B4-BE49-F238E27FC236}">
                <a16:creationId xmlns:a16="http://schemas.microsoft.com/office/drawing/2014/main" id="{7CE6D369-8D5B-C84D-9293-D7240917D71F}"/>
              </a:ext>
            </a:extLst>
          </p:cNvPr>
          <p:cNvSpPr>
            <a:spLocks noGrp="1"/>
          </p:cNvSpPr>
          <p:nvPr>
            <p:ph type="body" sz="half" idx="13"/>
          </p:nvPr>
        </p:nvSpPr>
        <p:spPr>
          <a:xfrm>
            <a:off x="4637314" y="1114031"/>
            <a:ext cx="4572000" cy="1171486"/>
          </a:xfrm>
        </p:spPr>
        <p:txBody>
          <a:bodyPr/>
          <a:lstStyle/>
          <a:p>
            <a:pPr>
              <a:lnSpc>
                <a:spcPct val="100000"/>
              </a:lnSpc>
            </a:pPr>
            <a:r>
              <a:rPr lang="nl-NL" sz="3200" dirty="0"/>
              <a:t>Brede Regeling Combinatiefuncties</a:t>
            </a:r>
          </a:p>
        </p:txBody>
      </p:sp>
      <p:grpSp>
        <p:nvGrpSpPr>
          <p:cNvPr id="8" name="Graphic 6">
            <a:extLst>
              <a:ext uri="{FF2B5EF4-FFF2-40B4-BE49-F238E27FC236}">
                <a16:creationId xmlns:a16="http://schemas.microsoft.com/office/drawing/2014/main" id="{1FAB8CB8-541D-6445-93F4-8028388AE313}"/>
              </a:ext>
            </a:extLst>
          </p:cNvPr>
          <p:cNvGrpSpPr/>
          <p:nvPr/>
        </p:nvGrpSpPr>
        <p:grpSpPr>
          <a:xfrm>
            <a:off x="4997794" y="2104617"/>
            <a:ext cx="3486032" cy="3500198"/>
            <a:chOff x="5620987" y="1354125"/>
            <a:chExt cx="3724600" cy="3795012"/>
          </a:xfrm>
          <a:solidFill>
            <a:schemeClr val="accent4"/>
          </a:solidFill>
        </p:grpSpPr>
        <p:sp>
          <p:nvSpPr>
            <p:cNvPr id="9" name="Vrije vorm 8">
              <a:extLst>
                <a:ext uri="{FF2B5EF4-FFF2-40B4-BE49-F238E27FC236}">
                  <a16:creationId xmlns:a16="http://schemas.microsoft.com/office/drawing/2014/main" id="{DF806F34-A213-4746-A230-596966CEB8EF}"/>
                </a:ext>
              </a:extLst>
            </p:cNvPr>
            <p:cNvSpPr/>
            <p:nvPr/>
          </p:nvSpPr>
          <p:spPr>
            <a:xfrm>
              <a:off x="6241073" y="2604918"/>
              <a:ext cx="429488" cy="466319"/>
            </a:xfrm>
            <a:custGeom>
              <a:avLst/>
              <a:gdLst>
                <a:gd name="connsiteX0" fmla="*/ 215140 w 429488"/>
                <a:gd name="connsiteY0" fmla="*/ 70 h 466319"/>
                <a:gd name="connsiteX1" fmla="*/ 348 w 429488"/>
                <a:gd name="connsiteY1" fmla="*/ 204161 h 466319"/>
                <a:gd name="connsiteX2" fmla="*/ 2030 w 429488"/>
                <a:gd name="connsiteY2" fmla="*/ 236559 h 466319"/>
                <a:gd name="connsiteX3" fmla="*/ 173102 w 429488"/>
                <a:gd name="connsiteY3" fmla="*/ 464317 h 466319"/>
                <a:gd name="connsiteX4" fmla="*/ 215140 w 429488"/>
                <a:gd name="connsiteY4" fmla="*/ 465854 h 466319"/>
                <a:gd name="connsiteX5" fmla="*/ 429356 w 429488"/>
                <a:gd name="connsiteY5" fmla="*/ 266709 h 466319"/>
                <a:gd name="connsiteX6" fmla="*/ 428250 w 429488"/>
                <a:gd name="connsiteY6" fmla="*/ 236559 h 466319"/>
                <a:gd name="connsiteX7" fmla="*/ 215140 w 429488"/>
                <a:gd name="connsiteY7" fmla="*/ 70 h 46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88" h="466319">
                  <a:moveTo>
                    <a:pt x="215140" y="70"/>
                  </a:moveTo>
                  <a:cubicBezTo>
                    <a:pt x="99467" y="-2888"/>
                    <a:pt x="3298" y="88488"/>
                    <a:pt x="348" y="204161"/>
                  </a:cubicBezTo>
                  <a:cubicBezTo>
                    <a:pt x="70" y="214987"/>
                    <a:pt x="636" y="225823"/>
                    <a:pt x="2030" y="236559"/>
                  </a:cubicBezTo>
                  <a:cubicBezTo>
                    <a:pt x="-13625" y="346693"/>
                    <a:pt x="62969" y="448662"/>
                    <a:pt x="173102" y="464317"/>
                  </a:cubicBezTo>
                  <a:cubicBezTo>
                    <a:pt x="187022" y="466295"/>
                    <a:pt x="201112" y="466807"/>
                    <a:pt x="215140" y="465854"/>
                  </a:cubicBezTo>
                  <a:cubicBezTo>
                    <a:pt x="329284" y="470018"/>
                    <a:pt x="425192" y="380853"/>
                    <a:pt x="429356" y="266709"/>
                  </a:cubicBezTo>
                  <a:cubicBezTo>
                    <a:pt x="429715" y="256647"/>
                    <a:pt x="429347" y="246567"/>
                    <a:pt x="428250" y="236559"/>
                  </a:cubicBezTo>
                  <a:cubicBezTo>
                    <a:pt x="428250" y="82796"/>
                    <a:pt x="346423" y="70"/>
                    <a:pt x="215140" y="70"/>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0" name="Vrije vorm 9">
              <a:extLst>
                <a:ext uri="{FF2B5EF4-FFF2-40B4-BE49-F238E27FC236}">
                  <a16:creationId xmlns:a16="http://schemas.microsoft.com/office/drawing/2014/main" id="{5F1E2238-0E5E-3E4C-B577-EDCFF390B91D}"/>
                </a:ext>
              </a:extLst>
            </p:cNvPr>
            <p:cNvSpPr/>
            <p:nvPr/>
          </p:nvSpPr>
          <p:spPr>
            <a:xfrm>
              <a:off x="7318877" y="1354125"/>
              <a:ext cx="327811" cy="354715"/>
            </a:xfrm>
            <a:custGeom>
              <a:avLst/>
              <a:gdLst>
                <a:gd name="connsiteX0" fmla="*/ 164219 w 327811"/>
                <a:gd name="connsiteY0" fmla="*/ 354363 h 354715"/>
                <a:gd name="connsiteX1" fmla="*/ 327720 w 327811"/>
                <a:gd name="connsiteY1" fmla="*/ 201529 h 354715"/>
                <a:gd name="connsiteX2" fmla="*/ 326974 w 327811"/>
                <a:gd name="connsiteY2" fmla="*/ 179918 h 354715"/>
                <a:gd name="connsiteX3" fmla="*/ 164219 w 327811"/>
                <a:gd name="connsiteY3" fmla="*/ 79 h 354715"/>
                <a:gd name="connsiteX4" fmla="*/ 178 w 327811"/>
                <a:gd name="connsiteY4" fmla="*/ 154203 h 354715"/>
                <a:gd name="connsiteX5" fmla="*/ 1464 w 327811"/>
                <a:gd name="connsiteY5" fmla="*/ 179918 h 354715"/>
                <a:gd name="connsiteX6" fmla="*/ 132747 w 327811"/>
                <a:gd name="connsiteY6" fmla="*/ 353275 h 354715"/>
                <a:gd name="connsiteX7" fmla="*/ 164219 w 327811"/>
                <a:gd name="connsiteY7" fmla="*/ 354363 h 35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11" h="354715">
                  <a:moveTo>
                    <a:pt x="164219" y="354363"/>
                  </a:moveTo>
                  <a:cubicBezTo>
                    <a:pt x="251576" y="357312"/>
                    <a:pt x="324780" y="288883"/>
                    <a:pt x="327720" y="201529"/>
                  </a:cubicBezTo>
                  <a:cubicBezTo>
                    <a:pt x="327963" y="194316"/>
                    <a:pt x="327720" y="187097"/>
                    <a:pt x="326974" y="179918"/>
                  </a:cubicBezTo>
                  <a:cubicBezTo>
                    <a:pt x="326974" y="63023"/>
                    <a:pt x="264030" y="79"/>
                    <a:pt x="164219" y="79"/>
                  </a:cubicBezTo>
                  <a:cubicBezTo>
                    <a:pt x="76359" y="-2658"/>
                    <a:pt x="2921" y="66345"/>
                    <a:pt x="178" y="154203"/>
                  </a:cubicBezTo>
                  <a:cubicBezTo>
                    <a:pt x="-82" y="162796"/>
                    <a:pt x="340" y="171396"/>
                    <a:pt x="1464" y="179918"/>
                  </a:cubicBezTo>
                  <a:cubicBezTo>
                    <a:pt x="-10153" y="264038"/>
                    <a:pt x="48627" y="341657"/>
                    <a:pt x="132747" y="353275"/>
                  </a:cubicBezTo>
                  <a:cubicBezTo>
                    <a:pt x="143169" y="354713"/>
                    <a:pt x="153717" y="355073"/>
                    <a:pt x="164219" y="354363"/>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1" name="Vrije vorm 10">
              <a:extLst>
                <a:ext uri="{FF2B5EF4-FFF2-40B4-BE49-F238E27FC236}">
                  <a16:creationId xmlns:a16="http://schemas.microsoft.com/office/drawing/2014/main" id="{10D62E8F-4E5A-6F4A-BA75-1850CD6269EE}"/>
                </a:ext>
              </a:extLst>
            </p:cNvPr>
            <p:cNvSpPr/>
            <p:nvPr/>
          </p:nvSpPr>
          <p:spPr>
            <a:xfrm>
              <a:off x="6748452" y="1791142"/>
              <a:ext cx="1503458" cy="1438320"/>
            </a:xfrm>
            <a:custGeom>
              <a:avLst/>
              <a:gdLst>
                <a:gd name="connsiteX0" fmla="*/ 1205824 w 1503458"/>
                <a:gd name="connsiteY0" fmla="*/ 1419905 h 1438320"/>
                <a:gd name="connsiteX1" fmla="*/ 936065 w 1503458"/>
                <a:gd name="connsiteY1" fmla="*/ 610627 h 1438320"/>
                <a:gd name="connsiteX2" fmla="*/ 948654 w 1503458"/>
                <a:gd name="connsiteY2" fmla="*/ 177214 h 1438320"/>
                <a:gd name="connsiteX3" fmla="*/ 1365881 w 1503458"/>
                <a:gd name="connsiteY3" fmla="*/ 186206 h 1438320"/>
                <a:gd name="connsiteX4" fmla="*/ 1502847 w 1503458"/>
                <a:gd name="connsiteY4" fmla="*/ 84831 h 1438320"/>
                <a:gd name="connsiteX5" fmla="*/ 1503459 w 1503458"/>
                <a:gd name="connsiteY5" fmla="*/ 80101 h 1438320"/>
                <a:gd name="connsiteX6" fmla="*/ 735544 w 1503458"/>
                <a:gd name="connsiteY6" fmla="*/ 72 h 1438320"/>
                <a:gd name="connsiteX7" fmla="*/ 735544 w 1503458"/>
                <a:gd name="connsiteY7" fmla="*/ 72 h 1438320"/>
                <a:gd name="connsiteX8" fmla="*/ 0 w 1503458"/>
                <a:gd name="connsiteY8" fmla="*/ 73806 h 1438320"/>
                <a:gd name="connsiteX9" fmla="*/ 133944 w 1503458"/>
                <a:gd name="connsiteY9" fmla="*/ 187186 h 1438320"/>
                <a:gd name="connsiteX10" fmla="*/ 134880 w 1503458"/>
                <a:gd name="connsiteY10" fmla="*/ 187105 h 1438320"/>
                <a:gd name="connsiteX11" fmla="*/ 517039 w 1503458"/>
                <a:gd name="connsiteY11" fmla="*/ 187105 h 1438320"/>
                <a:gd name="connsiteX12" fmla="*/ 532325 w 1503458"/>
                <a:gd name="connsiteY12" fmla="*/ 614224 h 1438320"/>
                <a:gd name="connsiteX13" fmla="*/ 262566 w 1503458"/>
                <a:gd name="connsiteY13" fmla="*/ 1423502 h 1438320"/>
                <a:gd name="connsiteX14" fmla="*/ 486466 w 1503458"/>
                <a:gd name="connsiteY14" fmla="*/ 1338078 h 1438320"/>
                <a:gd name="connsiteX15" fmla="*/ 713064 w 1503458"/>
                <a:gd name="connsiteY15" fmla="*/ 761693 h 1438320"/>
                <a:gd name="connsiteX16" fmla="*/ 739914 w 1503458"/>
                <a:gd name="connsiteY16" fmla="*/ 747180 h 1438320"/>
                <a:gd name="connsiteX17" fmla="*/ 754427 w 1503458"/>
                <a:gd name="connsiteY17" fmla="*/ 761693 h 1438320"/>
                <a:gd name="connsiteX18" fmla="*/ 981025 w 1503458"/>
                <a:gd name="connsiteY18" fmla="*/ 1338078 h 1438320"/>
                <a:gd name="connsiteX19" fmla="*/ 1204925 w 1503458"/>
                <a:gd name="connsiteY19" fmla="*/ 1423502 h 143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03458" h="1438320">
                  <a:moveTo>
                    <a:pt x="1205824" y="1419905"/>
                  </a:moveTo>
                  <a:lnTo>
                    <a:pt x="936065" y="610627"/>
                  </a:lnTo>
                  <a:lnTo>
                    <a:pt x="948654" y="177214"/>
                  </a:lnTo>
                  <a:cubicBezTo>
                    <a:pt x="1119501" y="177214"/>
                    <a:pt x="1184243" y="177214"/>
                    <a:pt x="1365881" y="186206"/>
                  </a:cubicBezTo>
                  <a:cubicBezTo>
                    <a:pt x="1431694" y="196034"/>
                    <a:pt x="1493019" y="150643"/>
                    <a:pt x="1502847" y="84831"/>
                  </a:cubicBezTo>
                  <a:cubicBezTo>
                    <a:pt x="1503081" y="83257"/>
                    <a:pt x="1503288" y="81683"/>
                    <a:pt x="1503459" y="80101"/>
                  </a:cubicBezTo>
                  <a:cubicBezTo>
                    <a:pt x="1250955" y="26895"/>
                    <a:pt x="993595" y="72"/>
                    <a:pt x="735544" y="72"/>
                  </a:cubicBezTo>
                  <a:lnTo>
                    <a:pt x="735544" y="72"/>
                  </a:lnTo>
                  <a:cubicBezTo>
                    <a:pt x="488444" y="-1519"/>
                    <a:pt x="241866" y="23200"/>
                    <a:pt x="0" y="73806"/>
                  </a:cubicBezTo>
                  <a:cubicBezTo>
                    <a:pt x="5683" y="142101"/>
                    <a:pt x="65650" y="192869"/>
                    <a:pt x="133944" y="187186"/>
                  </a:cubicBezTo>
                  <a:cubicBezTo>
                    <a:pt x="134259" y="187159"/>
                    <a:pt x="134565" y="187132"/>
                    <a:pt x="134880" y="187105"/>
                  </a:cubicBezTo>
                  <a:cubicBezTo>
                    <a:pt x="314719" y="181710"/>
                    <a:pt x="346191" y="187105"/>
                    <a:pt x="517039" y="187105"/>
                  </a:cubicBezTo>
                  <a:lnTo>
                    <a:pt x="532325" y="614224"/>
                  </a:lnTo>
                  <a:lnTo>
                    <a:pt x="262566" y="1423502"/>
                  </a:lnTo>
                  <a:cubicBezTo>
                    <a:pt x="262566" y="1423502"/>
                    <a:pt x="428917" y="1489144"/>
                    <a:pt x="486466" y="1338078"/>
                  </a:cubicBezTo>
                  <a:cubicBezTo>
                    <a:pt x="544015" y="1187013"/>
                    <a:pt x="707669" y="773382"/>
                    <a:pt x="713064" y="761693"/>
                  </a:cubicBezTo>
                  <a:cubicBezTo>
                    <a:pt x="716472" y="750273"/>
                    <a:pt x="728485" y="743772"/>
                    <a:pt x="739914" y="747180"/>
                  </a:cubicBezTo>
                  <a:cubicBezTo>
                    <a:pt x="746892" y="749257"/>
                    <a:pt x="752350" y="754715"/>
                    <a:pt x="754427" y="761693"/>
                  </a:cubicBezTo>
                  <a:cubicBezTo>
                    <a:pt x="759822" y="773382"/>
                    <a:pt x="923476" y="1185215"/>
                    <a:pt x="981025" y="1338078"/>
                  </a:cubicBezTo>
                  <a:cubicBezTo>
                    <a:pt x="1038573" y="1490942"/>
                    <a:pt x="1204925" y="1423502"/>
                    <a:pt x="1204925" y="1423502"/>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2" name="Vrije vorm 11">
              <a:extLst>
                <a:ext uri="{FF2B5EF4-FFF2-40B4-BE49-F238E27FC236}">
                  <a16:creationId xmlns:a16="http://schemas.microsoft.com/office/drawing/2014/main" id="{DB8ACDA4-4CF3-7046-A094-2DADF42123D1}"/>
                </a:ext>
              </a:extLst>
            </p:cNvPr>
            <p:cNvSpPr/>
            <p:nvPr/>
          </p:nvSpPr>
          <p:spPr>
            <a:xfrm>
              <a:off x="5620987" y="1881134"/>
              <a:ext cx="1766064" cy="3268004"/>
            </a:xfrm>
            <a:custGeom>
              <a:avLst/>
              <a:gdLst>
                <a:gd name="connsiteX0" fmla="*/ 132953 w 1766064"/>
                <a:gd name="connsiteY0" fmla="*/ 927073 h 3268004"/>
                <a:gd name="connsiteX1" fmla="*/ 337970 w 1766064"/>
                <a:gd name="connsiteY1" fmla="*/ 504450 h 3268004"/>
                <a:gd name="connsiteX2" fmla="*/ 401813 w 1766064"/>
                <a:gd name="connsiteY2" fmla="*/ 1033178 h 3268004"/>
                <a:gd name="connsiteX3" fmla="*/ 521406 w 1766064"/>
                <a:gd name="connsiteY3" fmla="*/ 1105114 h 3268004"/>
                <a:gd name="connsiteX4" fmla="*/ 497128 w 1766064"/>
                <a:gd name="connsiteY4" fmla="*/ 960343 h 3268004"/>
                <a:gd name="connsiteX5" fmla="*/ 734516 w 1766064"/>
                <a:gd name="connsiteY5" fmla="*/ 614152 h 3268004"/>
                <a:gd name="connsiteX6" fmla="*/ 689556 w 1766064"/>
                <a:gd name="connsiteY6" fmla="*/ 291340 h 3268004"/>
                <a:gd name="connsiteX7" fmla="*/ 959315 w 1766064"/>
                <a:gd name="connsiteY7" fmla="*/ 162755 h 3268004"/>
                <a:gd name="connsiteX8" fmla="*/ 1037222 w 1766064"/>
                <a:gd name="connsiteY8" fmla="*/ 4091 h 3268004"/>
                <a:gd name="connsiteX9" fmla="*/ 1035747 w 1766064"/>
                <a:gd name="connsiteY9" fmla="*/ 0 h 3268004"/>
                <a:gd name="connsiteX10" fmla="*/ 95186 w 1766064"/>
                <a:gd name="connsiteY10" fmla="*/ 563797 h 3268004"/>
                <a:gd name="connsiteX11" fmla="*/ 57420 w 1766064"/>
                <a:gd name="connsiteY11" fmla="*/ 1121300 h 3268004"/>
                <a:gd name="connsiteX12" fmla="*/ 438680 w 1766064"/>
                <a:gd name="connsiteY12" fmla="*/ 1501660 h 3268004"/>
                <a:gd name="connsiteX13" fmla="*/ 456664 w 1766064"/>
                <a:gd name="connsiteY13" fmla="*/ 2067256 h 3268004"/>
                <a:gd name="connsiteX14" fmla="*/ 145541 w 1766064"/>
                <a:gd name="connsiteY14" fmla="*/ 2986236 h 3268004"/>
                <a:gd name="connsiteX15" fmla="*/ 441881 w 1766064"/>
                <a:gd name="connsiteY15" fmla="*/ 2871103 h 3268004"/>
                <a:gd name="connsiteX16" fmla="*/ 448571 w 1766064"/>
                <a:gd name="connsiteY16" fmla="*/ 2854054 h 3268004"/>
                <a:gd name="connsiteX17" fmla="*/ 677866 w 1766064"/>
                <a:gd name="connsiteY17" fmla="*/ 2326225 h 3268004"/>
                <a:gd name="connsiteX18" fmla="*/ 705741 w 1766064"/>
                <a:gd name="connsiteY18" fmla="*/ 2306442 h 3268004"/>
                <a:gd name="connsiteX19" fmla="*/ 734516 w 1766064"/>
                <a:gd name="connsiteY19" fmla="*/ 2326225 h 3268004"/>
                <a:gd name="connsiteX20" fmla="*/ 966509 w 1766064"/>
                <a:gd name="connsiteY20" fmla="*/ 3139998 h 3268004"/>
                <a:gd name="connsiteX21" fmla="*/ 1271337 w 1766064"/>
                <a:gd name="connsiteY21" fmla="*/ 3249701 h 3268004"/>
                <a:gd name="connsiteX22" fmla="*/ 1010569 w 1766064"/>
                <a:gd name="connsiteY22" fmla="*/ 2179655 h 3268004"/>
                <a:gd name="connsiteX23" fmla="*/ 1026755 w 1766064"/>
                <a:gd name="connsiteY23" fmla="*/ 1679702 h 3268004"/>
                <a:gd name="connsiteX24" fmla="*/ 1586056 w 1766064"/>
                <a:gd name="connsiteY24" fmla="*/ 1690492 h 3268004"/>
                <a:gd name="connsiteX25" fmla="*/ 1765896 w 1766064"/>
                <a:gd name="connsiteY25" fmla="*/ 1503459 h 3268004"/>
                <a:gd name="connsiteX26" fmla="*/ 135650 w 1766064"/>
                <a:gd name="connsiteY26" fmla="*/ 927073 h 326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6064" h="3268004">
                  <a:moveTo>
                    <a:pt x="132953" y="927073"/>
                  </a:moveTo>
                  <a:cubicBezTo>
                    <a:pt x="140575" y="764075"/>
                    <a:pt x="214672" y="611329"/>
                    <a:pt x="337970" y="504450"/>
                  </a:cubicBezTo>
                  <a:lnTo>
                    <a:pt x="401813" y="1033178"/>
                  </a:lnTo>
                  <a:cubicBezTo>
                    <a:pt x="440208" y="1059516"/>
                    <a:pt x="480142" y="1083542"/>
                    <a:pt x="521406" y="1105114"/>
                  </a:cubicBezTo>
                  <a:cubicBezTo>
                    <a:pt x="504609" y="1058724"/>
                    <a:pt x="496390" y="1009673"/>
                    <a:pt x="497128" y="960343"/>
                  </a:cubicBezTo>
                  <a:cubicBezTo>
                    <a:pt x="485339" y="803568"/>
                    <a:pt x="584026" y="659651"/>
                    <a:pt x="734516" y="614152"/>
                  </a:cubicBezTo>
                  <a:lnTo>
                    <a:pt x="689556" y="291340"/>
                  </a:lnTo>
                  <a:cubicBezTo>
                    <a:pt x="777084" y="243638"/>
                    <a:pt x="867139" y="200710"/>
                    <a:pt x="959315" y="162755"/>
                  </a:cubicBezTo>
                  <a:cubicBezTo>
                    <a:pt x="1024642" y="140455"/>
                    <a:pt x="1059522" y="69418"/>
                    <a:pt x="1037222" y="4091"/>
                  </a:cubicBezTo>
                  <a:cubicBezTo>
                    <a:pt x="1036754" y="2716"/>
                    <a:pt x="1036260" y="1358"/>
                    <a:pt x="1035747" y="0"/>
                  </a:cubicBezTo>
                  <a:cubicBezTo>
                    <a:pt x="568164" y="115997"/>
                    <a:pt x="280421" y="257171"/>
                    <a:pt x="95186" y="563797"/>
                  </a:cubicBezTo>
                  <a:cubicBezTo>
                    <a:pt x="-16529" y="729393"/>
                    <a:pt x="-30942" y="942152"/>
                    <a:pt x="57420" y="1121300"/>
                  </a:cubicBezTo>
                  <a:cubicBezTo>
                    <a:pt x="146028" y="1281555"/>
                    <a:pt x="278218" y="1413431"/>
                    <a:pt x="438680" y="1501660"/>
                  </a:cubicBezTo>
                  <a:lnTo>
                    <a:pt x="456664" y="2067256"/>
                  </a:lnTo>
                  <a:lnTo>
                    <a:pt x="145541" y="2986236"/>
                  </a:lnTo>
                  <a:cubicBezTo>
                    <a:pt x="259164" y="3036276"/>
                    <a:pt x="391841" y="2984725"/>
                    <a:pt x="441881" y="2871103"/>
                  </a:cubicBezTo>
                  <a:cubicBezTo>
                    <a:pt x="444336" y="2865519"/>
                    <a:pt x="446575" y="2859827"/>
                    <a:pt x="448571" y="2854054"/>
                  </a:cubicBezTo>
                  <a:cubicBezTo>
                    <a:pt x="522305" y="2667920"/>
                    <a:pt x="670673" y="2341511"/>
                    <a:pt x="677866" y="2326225"/>
                  </a:cubicBezTo>
                  <a:cubicBezTo>
                    <a:pt x="682452" y="2314724"/>
                    <a:pt x="693369" y="2306973"/>
                    <a:pt x="705741" y="2306442"/>
                  </a:cubicBezTo>
                  <a:cubicBezTo>
                    <a:pt x="718375" y="2306856"/>
                    <a:pt x="729606" y="2314580"/>
                    <a:pt x="734516" y="2326225"/>
                  </a:cubicBezTo>
                  <a:cubicBezTo>
                    <a:pt x="740810" y="2340612"/>
                    <a:pt x="883783" y="2945772"/>
                    <a:pt x="966509" y="3139998"/>
                  </a:cubicBezTo>
                  <a:cubicBezTo>
                    <a:pt x="1049235" y="3334225"/>
                    <a:pt x="1271337" y="3249701"/>
                    <a:pt x="1271337" y="3249701"/>
                  </a:cubicBezTo>
                  <a:lnTo>
                    <a:pt x="1010569" y="2179655"/>
                  </a:lnTo>
                  <a:lnTo>
                    <a:pt x="1026755" y="1679702"/>
                  </a:lnTo>
                  <a:cubicBezTo>
                    <a:pt x="1212089" y="1705670"/>
                    <a:pt x="1399859" y="1709294"/>
                    <a:pt x="1586056" y="1690492"/>
                  </a:cubicBezTo>
                  <a:cubicBezTo>
                    <a:pt x="1778484" y="1659020"/>
                    <a:pt x="1765896" y="1503459"/>
                    <a:pt x="1765896" y="1503459"/>
                  </a:cubicBezTo>
                  <a:cubicBezTo>
                    <a:pt x="1280329" y="1523241"/>
                    <a:pt x="409006" y="1338006"/>
                    <a:pt x="135650" y="927073"/>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3" name="Vrije vorm 12">
              <a:extLst>
                <a:ext uri="{FF2B5EF4-FFF2-40B4-BE49-F238E27FC236}">
                  <a16:creationId xmlns:a16="http://schemas.microsoft.com/office/drawing/2014/main" id="{97491A9F-469D-A84F-8130-9E033A76C644}"/>
                </a:ext>
              </a:extLst>
            </p:cNvPr>
            <p:cNvSpPr/>
            <p:nvPr/>
          </p:nvSpPr>
          <p:spPr>
            <a:xfrm>
              <a:off x="5859231" y="1578016"/>
              <a:ext cx="373799" cy="400824"/>
            </a:xfrm>
            <a:custGeom>
              <a:avLst/>
              <a:gdLst>
                <a:gd name="connsiteX0" fmla="*/ 217520 w 373799"/>
                <a:gd name="connsiteY0" fmla="*/ 396635 h 400824"/>
                <a:gd name="connsiteX1" fmla="*/ 372227 w 373799"/>
                <a:gd name="connsiteY1" fmla="*/ 194765 h 400824"/>
                <a:gd name="connsiteX2" fmla="*/ 368585 w 373799"/>
                <a:gd name="connsiteY2" fmla="*/ 175432 h 400824"/>
                <a:gd name="connsiteX3" fmla="*/ 184393 w 373799"/>
                <a:gd name="connsiteY3" fmla="*/ 55 h 400824"/>
                <a:gd name="connsiteX4" fmla="*/ 157274 w 373799"/>
                <a:gd name="connsiteY4" fmla="*/ 2786 h 400824"/>
                <a:gd name="connsiteX5" fmla="*/ 1443 w 373799"/>
                <a:gd name="connsiteY5" fmla="*/ 203793 h 400824"/>
                <a:gd name="connsiteX6" fmla="*/ 7108 w 373799"/>
                <a:gd name="connsiteY6" fmla="*/ 231182 h 400824"/>
                <a:gd name="connsiteX7" fmla="*/ 182730 w 373799"/>
                <a:gd name="connsiteY7" fmla="*/ 400798 h 400824"/>
                <a:gd name="connsiteX8" fmla="*/ 217520 w 373799"/>
                <a:gd name="connsiteY8" fmla="*/ 396635 h 40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799" h="400824">
                  <a:moveTo>
                    <a:pt x="217520" y="396635"/>
                  </a:moveTo>
                  <a:cubicBezTo>
                    <a:pt x="315982" y="383614"/>
                    <a:pt x="385247" y="293236"/>
                    <a:pt x="372227" y="194765"/>
                  </a:cubicBezTo>
                  <a:cubicBezTo>
                    <a:pt x="371364" y="188264"/>
                    <a:pt x="370150" y="181807"/>
                    <a:pt x="368585" y="175432"/>
                  </a:cubicBezTo>
                  <a:cubicBezTo>
                    <a:pt x="366148" y="76143"/>
                    <a:pt x="283683" y="-2380"/>
                    <a:pt x="184393" y="55"/>
                  </a:cubicBezTo>
                  <a:cubicBezTo>
                    <a:pt x="175294" y="278"/>
                    <a:pt x="166230" y="1191"/>
                    <a:pt x="157274" y="2786"/>
                  </a:cubicBezTo>
                  <a:cubicBezTo>
                    <a:pt x="58740" y="15261"/>
                    <a:pt x="-11029" y="105250"/>
                    <a:pt x="1443" y="203793"/>
                  </a:cubicBezTo>
                  <a:cubicBezTo>
                    <a:pt x="2621" y="213054"/>
                    <a:pt x="4509" y="222208"/>
                    <a:pt x="7108" y="231182"/>
                  </a:cubicBezTo>
                  <a:cubicBezTo>
                    <a:pt x="8771" y="326515"/>
                    <a:pt x="87397" y="402452"/>
                    <a:pt x="182730" y="400798"/>
                  </a:cubicBezTo>
                  <a:cubicBezTo>
                    <a:pt x="194438" y="400591"/>
                    <a:pt x="206100" y="399197"/>
                    <a:pt x="217520" y="396635"/>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4" name="Vrije vorm 13">
              <a:extLst>
                <a:ext uri="{FF2B5EF4-FFF2-40B4-BE49-F238E27FC236}">
                  <a16:creationId xmlns:a16="http://schemas.microsoft.com/office/drawing/2014/main" id="{BA912B19-E568-DA41-A073-BC7FCC6E10AC}"/>
                </a:ext>
              </a:extLst>
            </p:cNvPr>
            <p:cNvSpPr/>
            <p:nvPr/>
          </p:nvSpPr>
          <p:spPr>
            <a:xfrm>
              <a:off x="8734010" y="1577987"/>
              <a:ext cx="373009" cy="401111"/>
            </a:xfrm>
            <a:custGeom>
              <a:avLst/>
              <a:gdLst>
                <a:gd name="connsiteX0" fmla="*/ 155432 w 373009"/>
                <a:gd name="connsiteY0" fmla="*/ 396664 h 401111"/>
                <a:gd name="connsiteX1" fmla="*/ 361447 w 373009"/>
                <a:gd name="connsiteY1" fmla="*/ 268006 h 401111"/>
                <a:gd name="connsiteX2" fmla="*/ 365844 w 373009"/>
                <a:gd name="connsiteY2" fmla="*/ 231211 h 401111"/>
                <a:gd name="connsiteX3" fmla="*/ 243212 w 373009"/>
                <a:gd name="connsiteY3" fmla="*/ 8396 h 401111"/>
                <a:gd name="connsiteX4" fmla="*/ 216577 w 373009"/>
                <a:gd name="connsiteY4" fmla="*/ 2815 h 401111"/>
                <a:gd name="connsiteX5" fmla="*/ 8000 w 373009"/>
                <a:gd name="connsiteY5" fmla="*/ 148341 h 401111"/>
                <a:gd name="connsiteX6" fmla="*/ 5266 w 373009"/>
                <a:gd name="connsiteY6" fmla="*/ 175461 h 401111"/>
                <a:gd name="connsiteX7" fmla="*/ 136846 w 373009"/>
                <a:gd name="connsiteY7" fmla="*/ 393112 h 401111"/>
                <a:gd name="connsiteX8" fmla="*/ 155432 w 373009"/>
                <a:gd name="connsiteY8" fmla="*/ 396664 h 40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09" h="401111">
                  <a:moveTo>
                    <a:pt x="155432" y="396664"/>
                  </a:moveTo>
                  <a:cubicBezTo>
                    <a:pt x="247852" y="418020"/>
                    <a:pt x="340082" y="360417"/>
                    <a:pt x="361447" y="268006"/>
                  </a:cubicBezTo>
                  <a:cubicBezTo>
                    <a:pt x="364235" y="255930"/>
                    <a:pt x="365709" y="243602"/>
                    <a:pt x="365844" y="231211"/>
                  </a:cubicBezTo>
                  <a:cubicBezTo>
                    <a:pt x="393513" y="135815"/>
                    <a:pt x="338608" y="36058"/>
                    <a:pt x="243212" y="8396"/>
                  </a:cubicBezTo>
                  <a:cubicBezTo>
                    <a:pt x="234489" y="5866"/>
                    <a:pt x="225587" y="4000"/>
                    <a:pt x="216577" y="2815"/>
                  </a:cubicBezTo>
                  <a:cubicBezTo>
                    <a:pt x="118790" y="-14596"/>
                    <a:pt x="25408" y="50562"/>
                    <a:pt x="8000" y="148341"/>
                  </a:cubicBezTo>
                  <a:cubicBezTo>
                    <a:pt x="6399" y="157297"/>
                    <a:pt x="5491" y="166370"/>
                    <a:pt x="5266" y="175461"/>
                  </a:cubicBezTo>
                  <a:cubicBezTo>
                    <a:pt x="-18500" y="271900"/>
                    <a:pt x="40416" y="369346"/>
                    <a:pt x="136846" y="393112"/>
                  </a:cubicBezTo>
                  <a:cubicBezTo>
                    <a:pt x="142978" y="394623"/>
                    <a:pt x="149183" y="395809"/>
                    <a:pt x="155432" y="396664"/>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5" name="Vrije vorm 14">
              <a:extLst>
                <a:ext uri="{FF2B5EF4-FFF2-40B4-BE49-F238E27FC236}">
                  <a16:creationId xmlns:a16="http://schemas.microsoft.com/office/drawing/2014/main" id="{5719CF79-60B9-7744-834D-762AA2F46AC2}"/>
                </a:ext>
              </a:extLst>
            </p:cNvPr>
            <p:cNvSpPr/>
            <p:nvPr/>
          </p:nvSpPr>
          <p:spPr>
            <a:xfrm>
              <a:off x="7581768" y="1881134"/>
              <a:ext cx="1763818" cy="3267381"/>
            </a:xfrm>
            <a:custGeom>
              <a:avLst/>
              <a:gdLst>
                <a:gd name="connsiteX0" fmla="*/ 1706018 w 1763818"/>
                <a:gd name="connsiteY0" fmla="*/ 1121300 h 3267381"/>
                <a:gd name="connsiteX1" fmla="*/ 1669151 w 1763818"/>
                <a:gd name="connsiteY1" fmla="*/ 563797 h 3267381"/>
                <a:gd name="connsiteX2" fmla="*/ 727691 w 1763818"/>
                <a:gd name="connsiteY2" fmla="*/ 0 h 3267381"/>
                <a:gd name="connsiteX3" fmla="*/ 800031 w 1763818"/>
                <a:gd name="connsiteY3" fmla="*/ 161280 h 3267381"/>
                <a:gd name="connsiteX4" fmla="*/ 804123 w 1763818"/>
                <a:gd name="connsiteY4" fmla="*/ 162755 h 3267381"/>
                <a:gd name="connsiteX5" fmla="*/ 1073882 w 1763818"/>
                <a:gd name="connsiteY5" fmla="*/ 291340 h 3267381"/>
                <a:gd name="connsiteX6" fmla="*/ 1028922 w 1763818"/>
                <a:gd name="connsiteY6" fmla="*/ 614152 h 3267381"/>
                <a:gd name="connsiteX7" fmla="*/ 1266310 w 1763818"/>
                <a:gd name="connsiteY7" fmla="*/ 960343 h 3267381"/>
                <a:gd name="connsiteX8" fmla="*/ 1242931 w 1763818"/>
                <a:gd name="connsiteY8" fmla="*/ 1105114 h 3267381"/>
                <a:gd name="connsiteX9" fmla="*/ 1361625 w 1763818"/>
                <a:gd name="connsiteY9" fmla="*/ 1033178 h 3267381"/>
                <a:gd name="connsiteX10" fmla="*/ 1425468 w 1763818"/>
                <a:gd name="connsiteY10" fmla="*/ 504450 h 3267381"/>
                <a:gd name="connsiteX11" fmla="*/ 1630485 w 1763818"/>
                <a:gd name="connsiteY11" fmla="*/ 927073 h 3267381"/>
                <a:gd name="connsiteX12" fmla="*/ 240 w 1763818"/>
                <a:gd name="connsiteY12" fmla="*/ 1503459 h 3267381"/>
                <a:gd name="connsiteX13" fmla="*/ 180079 w 1763818"/>
                <a:gd name="connsiteY13" fmla="*/ 1690492 h 3267381"/>
                <a:gd name="connsiteX14" fmla="*/ 738481 w 1763818"/>
                <a:gd name="connsiteY14" fmla="*/ 1679702 h 3267381"/>
                <a:gd name="connsiteX15" fmla="*/ 754666 w 1763818"/>
                <a:gd name="connsiteY15" fmla="*/ 2179655 h 3267381"/>
                <a:gd name="connsiteX16" fmla="*/ 493899 w 1763818"/>
                <a:gd name="connsiteY16" fmla="*/ 3249701 h 3267381"/>
                <a:gd name="connsiteX17" fmla="*/ 798727 w 1763818"/>
                <a:gd name="connsiteY17" fmla="*/ 3139998 h 3267381"/>
                <a:gd name="connsiteX18" fmla="*/ 1026224 w 1763818"/>
                <a:gd name="connsiteY18" fmla="*/ 2328023 h 3267381"/>
                <a:gd name="connsiteX19" fmla="*/ 1054998 w 1763818"/>
                <a:gd name="connsiteY19" fmla="*/ 2308241 h 3267381"/>
                <a:gd name="connsiteX20" fmla="*/ 1082874 w 1763818"/>
                <a:gd name="connsiteY20" fmla="*/ 2328023 h 3267381"/>
                <a:gd name="connsiteX21" fmla="*/ 1312169 w 1763818"/>
                <a:gd name="connsiteY21" fmla="*/ 2855852 h 3267381"/>
                <a:gd name="connsiteX22" fmla="*/ 1598150 w 1763818"/>
                <a:gd name="connsiteY22" fmla="*/ 2994724 h 3267381"/>
                <a:gd name="connsiteX23" fmla="*/ 1615199 w 1763818"/>
                <a:gd name="connsiteY23" fmla="*/ 2988034 h 3267381"/>
                <a:gd name="connsiteX24" fmla="*/ 1307673 w 1763818"/>
                <a:gd name="connsiteY24" fmla="*/ 2067256 h 3267381"/>
                <a:gd name="connsiteX25" fmla="*/ 1325657 w 1763818"/>
                <a:gd name="connsiteY25" fmla="*/ 1501660 h 3267381"/>
                <a:gd name="connsiteX26" fmla="*/ 1706018 w 1763818"/>
                <a:gd name="connsiteY26" fmla="*/ 1121300 h 326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3818" h="3267381">
                  <a:moveTo>
                    <a:pt x="1706018" y="1121300"/>
                  </a:moveTo>
                  <a:cubicBezTo>
                    <a:pt x="1794643" y="942314"/>
                    <a:pt x="1780579" y="729555"/>
                    <a:pt x="1669151" y="563797"/>
                  </a:cubicBezTo>
                  <a:cubicBezTo>
                    <a:pt x="1487513" y="259868"/>
                    <a:pt x="1195273" y="115997"/>
                    <a:pt x="727691" y="0"/>
                  </a:cubicBezTo>
                  <a:cubicBezTo>
                    <a:pt x="703134" y="64508"/>
                    <a:pt x="735523" y="136723"/>
                    <a:pt x="800031" y="161280"/>
                  </a:cubicBezTo>
                  <a:cubicBezTo>
                    <a:pt x="801389" y="161793"/>
                    <a:pt x="802747" y="162287"/>
                    <a:pt x="804123" y="162755"/>
                  </a:cubicBezTo>
                  <a:cubicBezTo>
                    <a:pt x="896299" y="200710"/>
                    <a:pt x="986354" y="243638"/>
                    <a:pt x="1073882" y="291340"/>
                  </a:cubicBezTo>
                  <a:lnTo>
                    <a:pt x="1028922" y="614152"/>
                  </a:lnTo>
                  <a:cubicBezTo>
                    <a:pt x="1179619" y="659364"/>
                    <a:pt x="1278440" y="803478"/>
                    <a:pt x="1266310" y="960343"/>
                  </a:cubicBezTo>
                  <a:cubicBezTo>
                    <a:pt x="1266885" y="1009583"/>
                    <a:pt x="1258973" y="1058554"/>
                    <a:pt x="1242931" y="1105114"/>
                  </a:cubicBezTo>
                  <a:cubicBezTo>
                    <a:pt x="1283791" y="1083336"/>
                    <a:pt x="1323409" y="1059318"/>
                    <a:pt x="1361625" y="1033178"/>
                  </a:cubicBezTo>
                  <a:lnTo>
                    <a:pt x="1425468" y="504450"/>
                  </a:lnTo>
                  <a:cubicBezTo>
                    <a:pt x="1549108" y="611068"/>
                    <a:pt x="1623282" y="763967"/>
                    <a:pt x="1630485" y="927073"/>
                  </a:cubicBezTo>
                  <a:cubicBezTo>
                    <a:pt x="1360726" y="1338006"/>
                    <a:pt x="486706" y="1523241"/>
                    <a:pt x="240" y="1503459"/>
                  </a:cubicBezTo>
                  <a:cubicBezTo>
                    <a:pt x="240" y="1503459"/>
                    <a:pt x="-14148" y="1659020"/>
                    <a:pt x="180079" y="1690492"/>
                  </a:cubicBezTo>
                  <a:cubicBezTo>
                    <a:pt x="365970" y="1709312"/>
                    <a:pt x="553453" y="1705697"/>
                    <a:pt x="738481" y="1679702"/>
                  </a:cubicBezTo>
                  <a:lnTo>
                    <a:pt x="754666" y="2179655"/>
                  </a:lnTo>
                  <a:lnTo>
                    <a:pt x="493899" y="3249701"/>
                  </a:lnTo>
                  <a:cubicBezTo>
                    <a:pt x="493899" y="3249701"/>
                    <a:pt x="716900" y="3332427"/>
                    <a:pt x="798727" y="3139998"/>
                  </a:cubicBezTo>
                  <a:cubicBezTo>
                    <a:pt x="880554" y="2947570"/>
                    <a:pt x="1019930" y="2340612"/>
                    <a:pt x="1026224" y="2328023"/>
                  </a:cubicBezTo>
                  <a:cubicBezTo>
                    <a:pt x="1031305" y="2316522"/>
                    <a:pt x="1042437" y="2308870"/>
                    <a:pt x="1054998" y="2308241"/>
                  </a:cubicBezTo>
                  <a:cubicBezTo>
                    <a:pt x="1067371" y="2308771"/>
                    <a:pt x="1078288" y="2316522"/>
                    <a:pt x="1082874" y="2328023"/>
                  </a:cubicBezTo>
                  <a:cubicBezTo>
                    <a:pt x="1090967" y="2343309"/>
                    <a:pt x="1238435" y="2669718"/>
                    <a:pt x="1312169" y="2855852"/>
                  </a:cubicBezTo>
                  <a:cubicBezTo>
                    <a:pt x="1352786" y="2973171"/>
                    <a:pt x="1480823" y="3035350"/>
                    <a:pt x="1598150" y="2994724"/>
                  </a:cubicBezTo>
                  <a:cubicBezTo>
                    <a:pt x="1603923" y="2992728"/>
                    <a:pt x="1609606" y="2990498"/>
                    <a:pt x="1615199" y="2988034"/>
                  </a:cubicBezTo>
                  <a:lnTo>
                    <a:pt x="1307673" y="2067256"/>
                  </a:lnTo>
                  <a:lnTo>
                    <a:pt x="1325657" y="1501660"/>
                  </a:lnTo>
                  <a:cubicBezTo>
                    <a:pt x="1485669" y="1413134"/>
                    <a:pt x="1617492" y="1281312"/>
                    <a:pt x="1706018" y="1121300"/>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sp>
          <p:nvSpPr>
            <p:cNvPr id="16" name="Vrije vorm 15">
              <a:extLst>
                <a:ext uri="{FF2B5EF4-FFF2-40B4-BE49-F238E27FC236}">
                  <a16:creationId xmlns:a16="http://schemas.microsoft.com/office/drawing/2014/main" id="{D4C94629-B4AD-0D40-90E4-A544CE1DA265}"/>
                </a:ext>
              </a:extLst>
            </p:cNvPr>
            <p:cNvSpPr/>
            <p:nvPr/>
          </p:nvSpPr>
          <p:spPr>
            <a:xfrm>
              <a:off x="8292914" y="2604919"/>
              <a:ext cx="429480" cy="466327"/>
            </a:xfrm>
            <a:custGeom>
              <a:avLst/>
              <a:gdLst>
                <a:gd name="connsiteX0" fmla="*/ 427478 w 429480"/>
                <a:gd name="connsiteY0" fmla="*/ 236558 h 466327"/>
                <a:gd name="connsiteX1" fmla="*/ 246766 w 429480"/>
                <a:gd name="connsiteY1" fmla="*/ 1750 h 466327"/>
                <a:gd name="connsiteX2" fmla="*/ 214368 w 429480"/>
                <a:gd name="connsiteY2" fmla="*/ 69 h 466327"/>
                <a:gd name="connsiteX3" fmla="*/ 1258 w 429480"/>
                <a:gd name="connsiteY3" fmla="*/ 236558 h 466327"/>
                <a:gd name="connsiteX4" fmla="*/ 184218 w 429480"/>
                <a:gd name="connsiteY4" fmla="*/ 464747 h 466327"/>
                <a:gd name="connsiteX5" fmla="*/ 214368 w 429480"/>
                <a:gd name="connsiteY5" fmla="*/ 465853 h 466327"/>
                <a:gd name="connsiteX6" fmla="*/ 429016 w 429480"/>
                <a:gd name="connsiteY6" fmla="*/ 278596 h 466327"/>
                <a:gd name="connsiteX7" fmla="*/ 427478 w 429480"/>
                <a:gd name="connsiteY7" fmla="*/ 236558 h 46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80" h="466327">
                  <a:moveTo>
                    <a:pt x="427478" y="236558"/>
                  </a:moveTo>
                  <a:cubicBezTo>
                    <a:pt x="442413" y="121811"/>
                    <a:pt x="361504" y="16686"/>
                    <a:pt x="246766" y="1750"/>
                  </a:cubicBezTo>
                  <a:cubicBezTo>
                    <a:pt x="236021" y="357"/>
                    <a:pt x="225194" y="-210"/>
                    <a:pt x="214368" y="69"/>
                  </a:cubicBezTo>
                  <a:cubicBezTo>
                    <a:pt x="83085" y="69"/>
                    <a:pt x="1258" y="82795"/>
                    <a:pt x="1258" y="236558"/>
                  </a:cubicBezTo>
                  <a:cubicBezTo>
                    <a:pt x="-11232" y="350091"/>
                    <a:pt x="70676" y="452258"/>
                    <a:pt x="184218" y="464747"/>
                  </a:cubicBezTo>
                  <a:cubicBezTo>
                    <a:pt x="194226" y="465853"/>
                    <a:pt x="204306" y="466222"/>
                    <a:pt x="214368" y="465853"/>
                  </a:cubicBezTo>
                  <a:cubicBezTo>
                    <a:pt x="325356" y="473416"/>
                    <a:pt x="421453" y="389574"/>
                    <a:pt x="429016" y="278596"/>
                  </a:cubicBezTo>
                  <a:cubicBezTo>
                    <a:pt x="429969" y="264568"/>
                    <a:pt x="429456" y="250478"/>
                    <a:pt x="427478" y="236558"/>
                  </a:cubicBezTo>
                </a:path>
              </a:pathLst>
            </a:custGeom>
            <a:grpFill/>
            <a:ln w="89903" cap="flat">
              <a:noFill/>
              <a:prstDash val="solid"/>
              <a:miter/>
            </a:ln>
          </p:spPr>
          <p:txBody>
            <a:bodyPr rtlCol="0" anchor="ctr"/>
            <a:lstStyle/>
            <a:p>
              <a:pPr defTabSz="685800"/>
              <a:endParaRPr lang="nl-NL" sz="1350">
                <a:solidFill>
                  <a:prstClr val="black"/>
                </a:solidFill>
                <a:latin typeface="Verdana"/>
              </a:endParaRPr>
            </a:p>
          </p:txBody>
        </p:sp>
      </p:grpSp>
    </p:spTree>
    <p:extLst>
      <p:ext uri="{BB962C8B-B14F-4D97-AF65-F5344CB8AC3E}">
        <p14:creationId xmlns:p14="http://schemas.microsoft.com/office/powerpoint/2010/main" val="2063790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4AC44AB-9B94-E642-B6BD-EA83523F61CA}"/>
              </a:ext>
            </a:extLst>
          </p:cNvPr>
          <p:cNvSpPr>
            <a:spLocks noGrp="1"/>
          </p:cNvSpPr>
          <p:nvPr>
            <p:ph type="body" sz="half" idx="2"/>
          </p:nvPr>
        </p:nvSpPr>
        <p:spPr>
          <a:xfrm>
            <a:off x="351728" y="3201737"/>
            <a:ext cx="1888787" cy="1728000"/>
          </a:xfrm>
        </p:spPr>
        <p:txBody>
          <a:bodyPr/>
          <a:lstStyle/>
          <a:p>
            <a:pPr marL="171450" indent="-171450">
              <a:buFont typeface="Arial" panose="020B0604020202020204" pitchFamily="34" charset="0"/>
              <a:buChar char="•"/>
            </a:pPr>
            <a:r>
              <a:rPr lang="nl-NL" sz="1200" dirty="0"/>
              <a:t>Buurtsportcoaches en cultuurcoaches</a:t>
            </a:r>
          </a:p>
          <a:p>
            <a:pPr marL="171450" indent="-171450">
              <a:buFont typeface="Arial" panose="020B0604020202020204" pitchFamily="34" charset="0"/>
              <a:buChar char="•"/>
            </a:pPr>
            <a:r>
              <a:rPr lang="nl-NL" sz="1200" dirty="0"/>
              <a:t>Wij Buurtsportcoaches</a:t>
            </a:r>
          </a:p>
          <a:p>
            <a:pPr marL="171450" indent="-171450">
              <a:buFont typeface="Arial" panose="020B0604020202020204" pitchFamily="34" charset="0"/>
              <a:buChar char="•"/>
            </a:pPr>
            <a:r>
              <a:rPr lang="nl-NL" sz="1200" dirty="0"/>
              <a:t>Bonden</a:t>
            </a:r>
          </a:p>
          <a:p>
            <a:pPr marL="171450" indent="-171450">
              <a:buFont typeface="Arial" panose="020B0604020202020204" pitchFamily="34" charset="0"/>
              <a:buChar char="•"/>
            </a:pPr>
            <a:r>
              <a:rPr lang="nl-NL" sz="1200" dirty="0"/>
              <a:t>Gemeenten/VSG/VNG</a:t>
            </a:r>
          </a:p>
          <a:p>
            <a:pPr marL="171450" indent="-171450">
              <a:buFont typeface="Arial" panose="020B0604020202020204" pitchFamily="34" charset="0"/>
              <a:buChar char="•"/>
            </a:pPr>
            <a:r>
              <a:rPr lang="nl-NL" sz="1200" dirty="0"/>
              <a:t>Werkgevers</a:t>
            </a:r>
          </a:p>
          <a:p>
            <a:pPr marL="171450" indent="-171450">
              <a:buFont typeface="Arial" panose="020B0604020202020204" pitchFamily="34" charset="0"/>
              <a:buChar char="•"/>
            </a:pPr>
            <a:r>
              <a:rPr lang="nl-NL" sz="1200" dirty="0"/>
              <a:t>Collega ministeries</a:t>
            </a:r>
          </a:p>
        </p:txBody>
      </p:sp>
      <p:sp>
        <p:nvSpPr>
          <p:cNvPr id="4" name="Tijdelijke aanduiding voor datum 3">
            <a:extLst>
              <a:ext uri="{FF2B5EF4-FFF2-40B4-BE49-F238E27FC236}">
                <a16:creationId xmlns:a16="http://schemas.microsoft.com/office/drawing/2014/main" id="{8E6C8DBB-718A-9D43-AF91-4E96C1133AA2}"/>
              </a:ext>
            </a:extLst>
          </p:cNvPr>
          <p:cNvSpPr>
            <a:spLocks noGrp="1"/>
          </p:cNvSpPr>
          <p:nvPr>
            <p:ph type="dt" sz="half" idx="10"/>
          </p:nvPr>
        </p:nvSpPr>
        <p:spPr/>
        <p:txBody>
          <a:bodyPr/>
          <a:lstStyle/>
          <a:p>
            <a:pPr defTabSz="685800"/>
            <a:r>
              <a:rPr lang="nl-NL">
                <a:solidFill>
                  <a:prstClr val="white"/>
                </a:solidFill>
                <a:latin typeface="Verdana"/>
              </a:rPr>
              <a:t>7 november 2022</a:t>
            </a:r>
          </a:p>
        </p:txBody>
      </p:sp>
      <p:sp>
        <p:nvSpPr>
          <p:cNvPr id="5" name="Tijdelijke aanduiding voor voettekst 4">
            <a:extLst>
              <a:ext uri="{FF2B5EF4-FFF2-40B4-BE49-F238E27FC236}">
                <a16:creationId xmlns:a16="http://schemas.microsoft.com/office/drawing/2014/main" id="{B10CA687-2A53-B245-A536-B2A702E3F587}"/>
              </a:ext>
            </a:extLst>
          </p:cNvPr>
          <p:cNvSpPr>
            <a:spLocks noGrp="1"/>
          </p:cNvSpPr>
          <p:nvPr>
            <p:ph type="ftr" sz="quarter" idx="11"/>
          </p:nvPr>
        </p:nvSpPr>
        <p:spPr/>
        <p:txBody>
          <a:bodyPr/>
          <a:lstStyle/>
          <a:p>
            <a:pPr defTabSz="685800"/>
            <a:r>
              <a:rPr lang="nl-NL">
                <a:solidFill>
                  <a:prstClr val="white"/>
                </a:solidFill>
                <a:latin typeface="Verdana"/>
              </a:rPr>
              <a:t>Herziening Brede Regeling Combinatiefuncties</a:t>
            </a:r>
          </a:p>
        </p:txBody>
      </p:sp>
      <p:sp>
        <p:nvSpPr>
          <p:cNvPr id="6" name="Tijdelijke aanduiding voor dianummer 5">
            <a:extLst>
              <a:ext uri="{FF2B5EF4-FFF2-40B4-BE49-F238E27FC236}">
                <a16:creationId xmlns:a16="http://schemas.microsoft.com/office/drawing/2014/main" id="{7CD7A533-8A8E-B044-8F05-E75C519C0294}"/>
              </a:ext>
            </a:extLst>
          </p:cNvPr>
          <p:cNvSpPr>
            <a:spLocks noGrp="1"/>
          </p:cNvSpPr>
          <p:nvPr>
            <p:ph type="sldNum" sz="quarter" idx="12"/>
          </p:nvPr>
        </p:nvSpPr>
        <p:spPr/>
        <p:txBody>
          <a:bodyPr/>
          <a:lstStyle/>
          <a:p>
            <a:pPr defTabSz="685800"/>
            <a:fld id="{14F1411D-0280-154F-AEAC-4C20B7AA46B2}" type="slidenum">
              <a:rPr lang="nl-NL">
                <a:solidFill>
                  <a:prstClr val="white"/>
                </a:solidFill>
                <a:latin typeface="Verdana"/>
              </a:rPr>
              <a:pPr defTabSz="685800"/>
              <a:t>9</a:t>
            </a:fld>
            <a:endParaRPr lang="nl-NL">
              <a:solidFill>
                <a:prstClr val="white"/>
              </a:solidFill>
              <a:latin typeface="Verdana"/>
            </a:endParaRPr>
          </a:p>
        </p:txBody>
      </p:sp>
      <p:sp>
        <p:nvSpPr>
          <p:cNvPr id="25" name="Titel 24">
            <a:extLst>
              <a:ext uri="{FF2B5EF4-FFF2-40B4-BE49-F238E27FC236}">
                <a16:creationId xmlns:a16="http://schemas.microsoft.com/office/drawing/2014/main" id="{25D61953-6BBA-48E6-9133-69A733E630B1}"/>
              </a:ext>
            </a:extLst>
          </p:cNvPr>
          <p:cNvSpPr>
            <a:spLocks noGrp="1"/>
          </p:cNvSpPr>
          <p:nvPr>
            <p:ph type="title"/>
          </p:nvPr>
        </p:nvSpPr>
        <p:spPr>
          <a:xfrm>
            <a:off x="540003" y="1274005"/>
            <a:ext cx="7703997" cy="864000"/>
          </a:xfrm>
        </p:spPr>
        <p:txBody>
          <a:bodyPr/>
          <a:lstStyle/>
          <a:p>
            <a:r>
              <a:rPr lang="nl-NL" dirty="0"/>
              <a:t>Hoe gekomen tot een voorstel tot herziening</a:t>
            </a:r>
          </a:p>
        </p:txBody>
      </p:sp>
      <p:sp>
        <p:nvSpPr>
          <p:cNvPr id="9" name="Tijdelijke aanduiding voor tekst 8">
            <a:extLst>
              <a:ext uri="{FF2B5EF4-FFF2-40B4-BE49-F238E27FC236}">
                <a16:creationId xmlns:a16="http://schemas.microsoft.com/office/drawing/2014/main" id="{CADEE88D-C94E-0342-86D4-5A6FEE781002}"/>
              </a:ext>
            </a:extLst>
          </p:cNvPr>
          <p:cNvSpPr>
            <a:spLocks noGrp="1"/>
          </p:cNvSpPr>
          <p:nvPr>
            <p:ph type="body" sz="half" idx="14"/>
          </p:nvPr>
        </p:nvSpPr>
        <p:spPr>
          <a:xfrm>
            <a:off x="2556001" y="3201737"/>
            <a:ext cx="1601571" cy="1993427"/>
          </a:xfrm>
        </p:spPr>
        <p:txBody>
          <a:bodyPr/>
          <a:lstStyle/>
          <a:p>
            <a:pPr marL="171450" indent="-171450">
              <a:buFont typeface="Arial" panose="020B0604020202020204" pitchFamily="34" charset="0"/>
              <a:buChar char="•"/>
            </a:pPr>
            <a:r>
              <a:rPr lang="nl-NL" sz="1200" dirty="0"/>
              <a:t>Evaluatie door </a:t>
            </a:r>
            <a:r>
              <a:rPr lang="nl-NL" sz="1200" dirty="0" err="1"/>
              <a:t>Cebeon</a:t>
            </a:r>
            <a:r>
              <a:rPr lang="nl-NL" sz="1200" dirty="0"/>
              <a:t> en Regioplan</a:t>
            </a:r>
          </a:p>
          <a:p>
            <a:pPr marL="171450" indent="-171450">
              <a:buFont typeface="Arial" panose="020B0604020202020204" pitchFamily="34" charset="0"/>
              <a:buChar char="•"/>
            </a:pPr>
            <a:r>
              <a:rPr lang="nl-NL" sz="1200" dirty="0"/>
              <a:t>Bestuurlijke en administratieve kant van de regeling</a:t>
            </a:r>
          </a:p>
          <a:p>
            <a:pPr marL="171450" indent="-171450">
              <a:buFont typeface="Arial" panose="020B0604020202020204" pitchFamily="34" charset="0"/>
              <a:buChar char="•"/>
            </a:pPr>
            <a:r>
              <a:rPr lang="nl-NL" sz="1200" dirty="0"/>
              <a:t>Evaluatie LKCA</a:t>
            </a:r>
          </a:p>
        </p:txBody>
      </p:sp>
      <p:sp>
        <p:nvSpPr>
          <p:cNvPr id="10" name="Tijdelijke aanduiding voor tekst 9">
            <a:extLst>
              <a:ext uri="{FF2B5EF4-FFF2-40B4-BE49-F238E27FC236}">
                <a16:creationId xmlns:a16="http://schemas.microsoft.com/office/drawing/2014/main" id="{79D41B1B-6076-464E-86D7-92CC75D33021}"/>
              </a:ext>
            </a:extLst>
          </p:cNvPr>
          <p:cNvSpPr>
            <a:spLocks noGrp="1"/>
          </p:cNvSpPr>
          <p:nvPr>
            <p:ph type="body" sz="half" idx="15"/>
          </p:nvPr>
        </p:nvSpPr>
        <p:spPr>
          <a:xfrm>
            <a:off x="4572000" y="3201737"/>
            <a:ext cx="1440000" cy="1728000"/>
          </a:xfrm>
        </p:spPr>
        <p:txBody>
          <a:bodyPr/>
          <a:lstStyle/>
          <a:p>
            <a:pPr marL="171450" indent="-171450">
              <a:buFont typeface="Arial" panose="020B0604020202020204" pitchFamily="34" charset="0"/>
              <a:buChar char="•"/>
            </a:pPr>
            <a:r>
              <a:rPr lang="nl-NL" sz="1200" dirty="0"/>
              <a:t>Jaarlijkse monitor Mulier</a:t>
            </a:r>
          </a:p>
        </p:txBody>
      </p:sp>
      <p:sp>
        <p:nvSpPr>
          <p:cNvPr id="11" name="Tijdelijke aanduiding voor tekst 10">
            <a:extLst>
              <a:ext uri="{FF2B5EF4-FFF2-40B4-BE49-F238E27FC236}">
                <a16:creationId xmlns:a16="http://schemas.microsoft.com/office/drawing/2014/main" id="{8C385087-BF38-114C-B8F6-8B7076FBCAF9}"/>
              </a:ext>
            </a:extLst>
          </p:cNvPr>
          <p:cNvSpPr>
            <a:spLocks noGrp="1"/>
          </p:cNvSpPr>
          <p:nvPr>
            <p:ph type="body" idx="16"/>
          </p:nvPr>
        </p:nvSpPr>
        <p:spPr>
          <a:xfrm>
            <a:off x="540002" y="2291030"/>
            <a:ext cx="1440000" cy="722021"/>
          </a:xfrm>
        </p:spPr>
        <p:txBody>
          <a:bodyPr/>
          <a:lstStyle/>
          <a:p>
            <a:r>
              <a:rPr lang="nl-NL" sz="1200" dirty="0"/>
              <a:t>Gesprekken met stakeholders</a:t>
            </a:r>
          </a:p>
          <a:p>
            <a:r>
              <a:rPr lang="nl-NL" sz="1200" dirty="0"/>
              <a:t>Begin 2022</a:t>
            </a:r>
          </a:p>
        </p:txBody>
      </p:sp>
      <p:sp>
        <p:nvSpPr>
          <p:cNvPr id="12" name="Tijdelijke aanduiding voor tekst 11">
            <a:extLst>
              <a:ext uri="{FF2B5EF4-FFF2-40B4-BE49-F238E27FC236}">
                <a16:creationId xmlns:a16="http://schemas.microsoft.com/office/drawing/2014/main" id="{4DCDB7A0-0DB7-6046-B29B-22511E5EBAFF}"/>
              </a:ext>
            </a:extLst>
          </p:cNvPr>
          <p:cNvSpPr>
            <a:spLocks noGrp="1"/>
          </p:cNvSpPr>
          <p:nvPr>
            <p:ph type="body" idx="17"/>
          </p:nvPr>
        </p:nvSpPr>
        <p:spPr>
          <a:xfrm>
            <a:off x="2717572" y="2340463"/>
            <a:ext cx="1440000" cy="540000"/>
          </a:xfrm>
        </p:spPr>
        <p:txBody>
          <a:bodyPr/>
          <a:lstStyle/>
          <a:p>
            <a:r>
              <a:rPr lang="nl-NL" sz="1200" dirty="0"/>
              <a:t>Evaluatie</a:t>
            </a:r>
          </a:p>
        </p:txBody>
      </p:sp>
      <p:sp>
        <p:nvSpPr>
          <p:cNvPr id="13" name="Tijdelijke aanduiding voor tekst 12">
            <a:extLst>
              <a:ext uri="{FF2B5EF4-FFF2-40B4-BE49-F238E27FC236}">
                <a16:creationId xmlns:a16="http://schemas.microsoft.com/office/drawing/2014/main" id="{B64AC59A-9843-E245-9E69-36E6ADF01E06}"/>
              </a:ext>
            </a:extLst>
          </p:cNvPr>
          <p:cNvSpPr>
            <a:spLocks noGrp="1"/>
          </p:cNvSpPr>
          <p:nvPr>
            <p:ph type="body" idx="18"/>
          </p:nvPr>
        </p:nvSpPr>
        <p:spPr>
          <a:xfrm>
            <a:off x="4757257" y="2473050"/>
            <a:ext cx="1430429" cy="540000"/>
          </a:xfrm>
        </p:spPr>
        <p:txBody>
          <a:bodyPr/>
          <a:lstStyle/>
          <a:p>
            <a:r>
              <a:rPr lang="nl-NL" sz="1200" dirty="0"/>
              <a:t>Monitoring</a:t>
            </a:r>
          </a:p>
        </p:txBody>
      </p:sp>
      <p:sp>
        <p:nvSpPr>
          <p:cNvPr id="18" name="Tijdelijke aanduiding voor tekst 17">
            <a:extLst>
              <a:ext uri="{FF2B5EF4-FFF2-40B4-BE49-F238E27FC236}">
                <a16:creationId xmlns:a16="http://schemas.microsoft.com/office/drawing/2014/main" id="{8257E1FA-88B6-4848-B7FC-9F78B503D4E5}"/>
              </a:ext>
            </a:extLst>
          </p:cNvPr>
          <p:cNvSpPr>
            <a:spLocks noGrp="1"/>
          </p:cNvSpPr>
          <p:nvPr>
            <p:ph type="body" sz="half" idx="24"/>
          </p:nvPr>
        </p:nvSpPr>
        <p:spPr>
          <a:xfrm>
            <a:off x="6327486" y="3201737"/>
            <a:ext cx="1440000" cy="1728000"/>
          </a:xfrm>
        </p:spPr>
        <p:txBody>
          <a:bodyPr/>
          <a:lstStyle/>
          <a:p>
            <a:pPr marL="171450" indent="-171450">
              <a:buFont typeface="Arial" panose="020B0604020202020204" pitchFamily="34" charset="0"/>
              <a:buChar char="•"/>
            </a:pPr>
            <a:r>
              <a:rPr lang="nl-NL" sz="1200" dirty="0"/>
              <a:t>Onderwijs</a:t>
            </a:r>
          </a:p>
          <a:p>
            <a:pPr marL="171450" indent="-171450">
              <a:buFont typeface="Arial" panose="020B0604020202020204" pitchFamily="34" charset="0"/>
              <a:buChar char="•"/>
            </a:pPr>
            <a:r>
              <a:rPr lang="nl-NL" sz="1200" dirty="0"/>
              <a:t>Cultuur</a:t>
            </a:r>
          </a:p>
          <a:p>
            <a:pPr marL="171450" indent="-171450">
              <a:buFont typeface="Arial" panose="020B0604020202020204" pitchFamily="34" charset="0"/>
              <a:buChar char="•"/>
            </a:pPr>
            <a:r>
              <a:rPr lang="nl-NL" sz="1200" dirty="0"/>
              <a:t>Gezondheid</a:t>
            </a:r>
          </a:p>
          <a:p>
            <a:pPr marL="171450" indent="-171450">
              <a:buFont typeface="Arial" panose="020B0604020202020204" pitchFamily="34" charset="0"/>
              <a:buChar char="•"/>
            </a:pPr>
            <a:r>
              <a:rPr lang="nl-NL" sz="1200" dirty="0"/>
              <a:t>Vorming Sportakkoord II</a:t>
            </a:r>
          </a:p>
        </p:txBody>
      </p:sp>
      <p:sp>
        <p:nvSpPr>
          <p:cNvPr id="19" name="Tijdelijke aanduiding voor tekst 18">
            <a:extLst>
              <a:ext uri="{FF2B5EF4-FFF2-40B4-BE49-F238E27FC236}">
                <a16:creationId xmlns:a16="http://schemas.microsoft.com/office/drawing/2014/main" id="{12D0AD43-DF23-A04E-BE5B-F281CA0B1A59}"/>
              </a:ext>
            </a:extLst>
          </p:cNvPr>
          <p:cNvSpPr>
            <a:spLocks noGrp="1"/>
          </p:cNvSpPr>
          <p:nvPr>
            <p:ph type="body" idx="25"/>
          </p:nvPr>
        </p:nvSpPr>
        <p:spPr>
          <a:xfrm>
            <a:off x="6501657" y="2473050"/>
            <a:ext cx="1440000" cy="540000"/>
          </a:xfrm>
        </p:spPr>
        <p:txBody>
          <a:bodyPr/>
          <a:lstStyle/>
          <a:p>
            <a:r>
              <a:rPr lang="nl-NL" sz="1200" dirty="0"/>
              <a:t>Brede ontwikkelingen </a:t>
            </a:r>
          </a:p>
        </p:txBody>
      </p:sp>
    </p:spTree>
    <p:extLst>
      <p:ext uri="{BB962C8B-B14F-4D97-AF65-F5344CB8AC3E}">
        <p14:creationId xmlns:p14="http://schemas.microsoft.com/office/powerpoint/2010/main" val="3180265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Kantoorthema">
  <a:themeElements>
    <a:clrScheme name="Kantoorth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VWS Extern blauw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VWS 2022 Intern presentatie_Verdana_v1c [Alleen-lezen]" id="{30E237D2-1648-4E22-9592-C43996C25482}" vid="{4D28BDF7-734A-481B-BBF5-DB356196AA7C}"/>
    </a:ext>
  </a:extLst>
</a:theme>
</file>

<file path=ppt/theme/theme4.xml><?xml version="1.0" encoding="utf-8"?>
<a:theme xmlns:a="http://schemas.openxmlformats.org/drawingml/2006/main" name="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WS 2022 Intern presentatie_Verdana_v1c [Alleen-lezen]" id="{30E237D2-1648-4E22-9592-C43996C25482}" vid="{04F5AB4E-A5D8-4C00-AA06-E27AD44845C8}"/>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1779</TotalTime>
  <Words>1499</Words>
  <Application>Microsoft Office PowerPoint</Application>
  <PresentationFormat>Diavoorstelling (4:3)</PresentationFormat>
  <Paragraphs>301</Paragraphs>
  <Slides>41</Slides>
  <Notes>16</Notes>
  <HiddenSlides>0</HiddenSlides>
  <MMClips>0</MMClips>
  <ScaleCrop>false</ScaleCrop>
  <HeadingPairs>
    <vt:vector size="6" baseType="variant">
      <vt:variant>
        <vt:lpstr>Gebruikte lettertypen</vt:lpstr>
      </vt:variant>
      <vt:variant>
        <vt:i4>8</vt:i4>
      </vt:variant>
      <vt:variant>
        <vt:lpstr>Thema</vt:lpstr>
      </vt:variant>
      <vt:variant>
        <vt:i4>4</vt:i4>
      </vt:variant>
      <vt:variant>
        <vt:lpstr>Diatitels</vt:lpstr>
      </vt:variant>
      <vt:variant>
        <vt:i4>41</vt:i4>
      </vt:variant>
    </vt:vector>
  </HeadingPairs>
  <TitlesOfParts>
    <vt:vector size="53" baseType="lpstr">
      <vt:lpstr>Andale Mono</vt:lpstr>
      <vt:lpstr>Arial</vt:lpstr>
      <vt:lpstr>Calibri</vt:lpstr>
      <vt:lpstr>Calibri Light</vt:lpstr>
      <vt:lpstr>Maiandra GD</vt:lpstr>
      <vt:lpstr>Times New Roman</vt:lpstr>
      <vt:lpstr>Verdana</vt:lpstr>
      <vt:lpstr>Wingdings</vt:lpstr>
      <vt:lpstr>Kantoorthema</vt:lpstr>
      <vt:lpstr>3_Kantoorthema</vt:lpstr>
      <vt:lpstr>VWS Extern blauw thema</vt:lpstr>
      <vt:lpstr>VWS Extern wit thema</vt:lpstr>
      <vt:lpstr>PowerPoint-presentatie</vt:lpstr>
      <vt:lpstr>Dagvoorzitter</vt:lpstr>
      <vt:lpstr>Theatervoorstelling</vt:lpstr>
      <vt:lpstr>Toekomst Brede Regeling Combinatiefuncties</vt:lpstr>
      <vt:lpstr>Toekomst Brede Regeling Combinatiefuncties en Sportakkoord II</vt:lpstr>
      <vt:lpstr>Inhoud</vt:lpstr>
      <vt:lpstr>Samen gezond, fit en veerkrachtig</vt:lpstr>
      <vt:lpstr>Historie</vt:lpstr>
      <vt:lpstr>Hoe gekomen tot een voorstel tot herziening</vt:lpstr>
      <vt:lpstr>Aandachtspunten en verschillen</vt:lpstr>
      <vt:lpstr>1. Waar we voor gaan</vt:lpstr>
      <vt:lpstr>2. Van DU naar SPUK en zelfs Brede SPUK</vt:lpstr>
      <vt:lpstr>Wat wordt er afgesproken in GALA?</vt:lpstr>
      <vt:lpstr>4. Zes functionarissen</vt:lpstr>
      <vt:lpstr>Historie</vt:lpstr>
      <vt:lpstr>PowerPoint-presentatie</vt:lpstr>
      <vt:lpstr>Sportakkoord II</vt:lpstr>
      <vt:lpstr>Werking Sportakkoord II</vt:lpstr>
      <vt:lpstr>Proces tot uitvoering obv nieuwe afspraken</vt:lpstr>
      <vt:lpstr>Bedankt!</vt:lpstr>
      <vt:lpstr>Buurtsportcoach magazine</vt:lpstr>
      <vt:lpstr>PowerPoint-presentatie</vt:lpstr>
      <vt:lpstr>Stimuleringsprijs</vt:lpstr>
      <vt:lpstr>Buurtsportcoach  van het jaar 2022  www.slido.com Code:  2983151</vt:lpstr>
      <vt:lpstr>Programma totaal</vt:lpstr>
      <vt:lpstr>Programma ronde 1</vt:lpstr>
      <vt:lpstr>Programma ronde 1</vt:lpstr>
      <vt:lpstr>Programma ronde 2</vt:lpstr>
      <vt:lpstr>Programma ronde 2</vt:lpstr>
      <vt:lpstr>Social media</vt:lpstr>
      <vt:lpstr>PowerPoint-presentatie</vt:lpstr>
      <vt:lpstr>PowerPoint-presentatie</vt:lpstr>
      <vt:lpstr>Buurtsportcoach van het jaar 2022</vt:lpstr>
      <vt:lpstr>Buurtsportcoach van het jaar 2022</vt:lpstr>
      <vt:lpstr>Buurtsportcoach van het jaar 2022</vt:lpstr>
      <vt:lpstr>Programma vervolg</vt:lpstr>
      <vt:lpstr>Programma actieve workshops</vt:lpstr>
      <vt:lpstr>Programma actieve workshops</vt:lpstr>
      <vt:lpstr>Contact</vt:lpstr>
      <vt:lpstr>PowerPoint-presentatie</vt:lpstr>
      <vt:lpstr>Bedankt voor je deelname!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Uitreiking magazine BUURTSPORTCOACH.Samenspel</dc:title>
  <dc:creator>Ingrid Wijntjens</dc:creator>
  <cp:lastModifiedBy>Marjon Stroet</cp:lastModifiedBy>
  <cp:revision>112</cp:revision>
  <cp:lastPrinted>2017-03-17T15:00:44Z</cp:lastPrinted>
  <dcterms:created xsi:type="dcterms:W3CDTF">2015-12-07T16:07:24Z</dcterms:created>
  <dcterms:modified xsi:type="dcterms:W3CDTF">2022-11-07T08:27:53Z</dcterms:modified>
</cp:coreProperties>
</file>